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6" r:id="rId9"/>
    <p:sldId id="264" r:id="rId10"/>
    <p:sldId id="263" r:id="rId11"/>
    <p:sldId id="267" r:id="rId1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EEA05-8919-40E5-8F58-748A0C37E51E}" type="datetimeFigureOut">
              <a:rPr lang="en-US" smtClean="0"/>
              <a:t>2020-09-30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4AAA0-08E9-4886-BAB3-1CDE1A94FF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6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1C02F-50E9-44D6-BFB3-C0663EC01586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6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C4AF-5787-4DD5-A342-CD4ECEFDDB39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8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8BC7A-A98D-4179-AB80-82E0A30C7894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6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EE252-3E86-4DE3-8EB1-8B747D8D932B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4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B733-2BEC-48C5-B52A-68C208DA6F36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9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782D-0457-41DD-8962-3B41585746C5}" type="datetime1">
              <a:rPr lang="en-US" smtClean="0"/>
              <a:t>2020-09-30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2350-62A5-4C70-80A0-5DF9C6AF1AD4}" type="datetime1">
              <a:rPr lang="en-US" smtClean="0"/>
              <a:t>2020-09-30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6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ACB-25B5-45A8-BB02-5695A8D3BED1}" type="datetime1">
              <a:rPr lang="en-US" smtClean="0"/>
              <a:t>2020-09-30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0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235D0-4BA7-4B57-879D-BD9693AEC57C}" type="datetime1">
              <a:rPr lang="en-US" smtClean="0"/>
              <a:t>2020-09-30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5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A6EC7-8118-436D-BA61-67B13928C2E0}" type="datetime1">
              <a:rPr lang="en-US" smtClean="0"/>
              <a:t>2020-09-30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0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07014-7288-4DBA-8308-819C381BC4D4}" type="datetime1">
              <a:rPr lang="en-US" smtClean="0"/>
              <a:t>2020-09-30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FAD3-4F17-4FC1-AC86-11F640B6B313}" type="datetime1">
              <a:rPr lang="en-US" smtClean="0"/>
              <a:t>2020-09-30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61560-EE1F-473F-8A08-7D276A4E47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6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Linear Equations and Functions 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B4E1-9EBE-4E4A-9DA7-0B41F058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CA53-D08C-4F58-AF69-917A90725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23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418" y="365125"/>
            <a:ext cx="8970818" cy="1629909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105" y="2129971"/>
            <a:ext cx="8277659" cy="3374131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66BE2-8D3D-41F8-A686-7527704B1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3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C86A1-0B3D-45F3-BA27-6DD2E9F1C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3FE63-A66E-440F-8B65-8B58E37DE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141DE-7DC5-4B35-BF61-C0FE1368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0BE096-A952-4D98-9110-B723AB98A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642" y="454817"/>
            <a:ext cx="10598645" cy="20331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BA71DA0-A639-40B4-93E8-411E49AD1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2805790"/>
            <a:ext cx="9141867" cy="211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41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Functions in Business and Economics :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Objectives :</a:t>
            </a:r>
          </a:p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formulate and evaluate total cost, total revenue, and profit functions</a:t>
            </a:r>
          </a:p>
          <a:p>
            <a:pPr algn="l" rt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find marginal cost, revenue, and profit, given linear total cost, total revenue, and profit functions|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find market equilibrium</a:t>
            </a:r>
          </a:p>
          <a:p>
            <a:pPr algn="l" rtl="0"/>
            <a:endParaRPr lang="en-US" dirty="0"/>
          </a:p>
          <a:p>
            <a:pPr algn="l" rtl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6F983-673A-4FE1-9FCD-FDF448C2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86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2837" y="487652"/>
            <a:ext cx="9586325" cy="568931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1FBC4B-E5FA-4AB2-8C54-C1BA1BD5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9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41036"/>
            <a:ext cx="9457004" cy="1384589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518" y="2200276"/>
            <a:ext cx="9718964" cy="2134232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17970-BBB9-4063-BFBF-6B679D39A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1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77AB7-AD1C-4BB9-B433-E400DC44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12149-3DE7-44A1-968B-8433D95DE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6C3EE9-F13C-4A49-BFDC-F9841390D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688974" cy="38166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D14EF7-D610-4B59-B983-AA0E57329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083" y="4181792"/>
            <a:ext cx="9286582" cy="2175235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EC8C9D-8315-425D-A89E-5950E0204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4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27906"/>
            <a:ext cx="10314709" cy="215263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C833C-2BC3-438E-9D5B-1A36ADFA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4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9460"/>
            <a:ext cx="10511608" cy="1266104"/>
          </a:xfrm>
          <a:prstGeom prst="rect">
            <a:avLst/>
          </a:prstGeom>
        </p:spPr>
      </p:pic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25625"/>
            <a:ext cx="8425106" cy="1533093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1A3CF5-6233-4731-BFB0-7AB93A064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3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52F8-5AEC-4976-8F66-AEFD4A279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43DD7-0FB4-4069-B3ED-A817D654B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6BF710-4819-4142-A6E2-A0779899C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091518-8A44-484F-892F-00F8915F1B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469307"/>
            <a:ext cx="9661131" cy="24005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A7E6338-880B-413F-B369-4238A8737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151" y="2869809"/>
            <a:ext cx="10179838" cy="13721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DADB10C-D76F-4844-948F-16C1046906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954" y="4247666"/>
            <a:ext cx="7495243" cy="102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61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89816"/>
            <a:ext cx="10511729" cy="55784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6ECE43-6BC9-45C0-AED3-426FE3FC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1560-EE1F-473F-8A08-7D276A4E47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257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70</Words>
  <Application>Microsoft Office PowerPoint</Application>
  <PresentationFormat>Widescreen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نسق Office</vt:lpstr>
      <vt:lpstr>Chapter 1</vt:lpstr>
      <vt:lpstr>1.6 Applications of Functions in Business and Economics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admin</dc:creator>
  <cp:lastModifiedBy>saja abushanab</cp:lastModifiedBy>
  <cp:revision>14</cp:revision>
  <dcterms:created xsi:type="dcterms:W3CDTF">2020-09-21T10:41:32Z</dcterms:created>
  <dcterms:modified xsi:type="dcterms:W3CDTF">2020-10-01T01:35:14Z</dcterms:modified>
</cp:coreProperties>
</file>