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1BD"/>
    <a:srgbClr val="FF5C8A"/>
    <a:srgbClr val="6D6875"/>
    <a:srgbClr val="B5838D"/>
    <a:srgbClr val="E5989B"/>
    <a:srgbClr val="FFB4A2"/>
    <a:srgbClr val="B0B0B0"/>
    <a:srgbClr val="E9E961"/>
    <a:srgbClr val="FF99AC"/>
    <a:srgbClr val="FFC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95C8-3828-4AAA-B2EA-39173642AA13}" type="datetimeFigureOut">
              <a:rPr lang="ar-SY" smtClean="0"/>
              <a:t>22/09/1445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18E8-52C1-470D-BE34-89DA675D349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28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95C8-3828-4AAA-B2EA-39173642AA13}" type="datetimeFigureOut">
              <a:rPr lang="ar-SY" smtClean="0"/>
              <a:t>22/09/1445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18E8-52C1-470D-BE34-89DA675D349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39324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95C8-3828-4AAA-B2EA-39173642AA13}" type="datetimeFigureOut">
              <a:rPr lang="ar-SY" smtClean="0"/>
              <a:t>22/09/1445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18E8-52C1-470D-BE34-89DA675D349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95890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95C8-3828-4AAA-B2EA-39173642AA13}" type="datetimeFigureOut">
              <a:rPr lang="ar-SY" smtClean="0"/>
              <a:t>22/09/1445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18E8-52C1-470D-BE34-89DA675D349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799142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95C8-3828-4AAA-B2EA-39173642AA13}" type="datetimeFigureOut">
              <a:rPr lang="ar-SY" smtClean="0"/>
              <a:t>22/09/1445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18E8-52C1-470D-BE34-89DA675D349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29255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95C8-3828-4AAA-B2EA-39173642AA13}" type="datetimeFigureOut">
              <a:rPr lang="ar-SY" smtClean="0"/>
              <a:t>22/09/1445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18E8-52C1-470D-BE34-89DA675D349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9151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95C8-3828-4AAA-B2EA-39173642AA13}" type="datetimeFigureOut">
              <a:rPr lang="ar-SY" smtClean="0"/>
              <a:t>22/09/1445</a:t>
            </a:fld>
            <a:endParaRPr lang="ar-S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18E8-52C1-470D-BE34-89DA675D349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8265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95C8-3828-4AAA-B2EA-39173642AA13}" type="datetimeFigureOut">
              <a:rPr lang="ar-SY" smtClean="0"/>
              <a:t>22/09/1445</a:t>
            </a:fld>
            <a:endParaRPr lang="ar-S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18E8-52C1-470D-BE34-89DA675D349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39303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95C8-3828-4AAA-B2EA-39173642AA13}" type="datetimeFigureOut">
              <a:rPr lang="ar-SY" smtClean="0"/>
              <a:t>22/09/1445</a:t>
            </a:fld>
            <a:endParaRPr lang="ar-S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18E8-52C1-470D-BE34-89DA675D349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0583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95C8-3828-4AAA-B2EA-39173642AA13}" type="datetimeFigureOut">
              <a:rPr lang="ar-SY" smtClean="0"/>
              <a:t>22/09/1445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18E8-52C1-470D-BE34-89DA675D349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930486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95C8-3828-4AAA-B2EA-39173642AA13}" type="datetimeFigureOut">
              <a:rPr lang="ar-SY" smtClean="0"/>
              <a:t>22/09/1445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018E8-52C1-470D-BE34-89DA675D349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760102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95C8-3828-4AAA-B2EA-39173642AA13}" type="datetimeFigureOut">
              <a:rPr lang="ar-SY" smtClean="0"/>
              <a:t>22/09/1445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018E8-52C1-470D-BE34-89DA675D349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4012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3.wdp"/><Relationship Id="rId4" Type="http://schemas.openxmlformats.org/officeDocument/2006/relationships/image" Target="../media/image4.png"/><Relationship Id="rId9" Type="http://schemas.microsoft.com/office/2007/relationships/hdphoto" Target="../media/hdphoto5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BF05E3-1F79-455A-8767-9048E367800B}"/>
              </a:ext>
            </a:extLst>
          </p:cNvPr>
          <p:cNvSpPr/>
          <p:nvPr/>
        </p:nvSpPr>
        <p:spPr>
          <a:xfrm>
            <a:off x="0" y="139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46EF436-3928-4522-AFD1-8669E2AEF1EF}"/>
              </a:ext>
            </a:extLst>
          </p:cNvPr>
          <p:cNvGrpSpPr/>
          <p:nvPr/>
        </p:nvGrpSpPr>
        <p:grpSpPr>
          <a:xfrm rot="20323590">
            <a:off x="-865764" y="69565"/>
            <a:ext cx="3257833" cy="3107974"/>
            <a:chOff x="397566" y="-702703"/>
            <a:chExt cx="3257833" cy="3107974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A12A393-A7D9-4882-84CB-5BC36CA422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746" y="-425750"/>
              <a:ext cx="2546997" cy="1181597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56F5D92-C619-4652-8B22-73FBF23595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0411" y="-283757"/>
              <a:ext cx="2721456" cy="1311792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ADFE12-2477-4CBA-AC22-500648794DF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746" y="-101670"/>
              <a:ext cx="2855366" cy="1320911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07DAB96-1D9D-46E4-8AAD-AAA56B899D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3145" y="21135"/>
              <a:ext cx="2915438" cy="1351679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C1E2C38-A970-4828-BA6E-9F3F92EB68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2811" y="207593"/>
              <a:ext cx="2915830" cy="1361209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1E77B29-81A3-4E33-9134-7F5446E1AE7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5211" y="426224"/>
              <a:ext cx="2804455" cy="1301035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7ED0FA2-81B4-4626-89D5-E4DEF4A87C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2964" y="647034"/>
              <a:ext cx="2717668" cy="1260774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F348803-8789-4280-929E-50518ABA8E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4976" y="867878"/>
              <a:ext cx="2650423" cy="1214957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8D23E5D-40CB-43D0-BCEB-70FB838C15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21538" y="1104234"/>
              <a:ext cx="2349445" cy="1094736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AC9CE5E-3CCC-489A-9EA8-B758983308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98065" y="1342308"/>
              <a:ext cx="2009637" cy="963048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0DAFC39-98FE-404D-9085-CFD00C5704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90770" y="1580406"/>
              <a:ext cx="1573995" cy="751289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AA31908-CF78-4259-8931-C8BC7D37EFA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05475" y="1934641"/>
              <a:ext cx="1035115" cy="470630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72E29730-E1C1-4506-AC4D-DAA291D6B1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7566" y="-596317"/>
              <a:ext cx="2425147" cy="1156516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E9EF6BB-D115-436C-B653-051D9535EF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746" y="-702703"/>
              <a:ext cx="2136021" cy="978286"/>
            </a:xfrm>
            <a:prstGeom prst="line">
              <a:avLst/>
            </a:prstGeom>
            <a:ln w="38100">
              <a:solidFill>
                <a:srgbClr val="FCACB9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C924B645-A685-4D8B-ADA7-378A7C5D1CA4}"/>
              </a:ext>
            </a:extLst>
          </p:cNvPr>
          <p:cNvSpPr/>
          <p:nvPr/>
        </p:nvSpPr>
        <p:spPr>
          <a:xfrm>
            <a:off x="0" y="28169"/>
            <a:ext cx="7606748" cy="6857999"/>
          </a:xfrm>
          <a:prstGeom prst="rt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33E5AD2C-D6F7-463A-97B8-533E41FA5CF2}"/>
              </a:ext>
            </a:extLst>
          </p:cNvPr>
          <p:cNvGrpSpPr/>
          <p:nvPr/>
        </p:nvGrpSpPr>
        <p:grpSpPr>
          <a:xfrm>
            <a:off x="4404810" y="3986478"/>
            <a:ext cx="2128480" cy="2128480"/>
            <a:chOff x="4414202" y="3947133"/>
            <a:chExt cx="2128480" cy="2128480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8005CEF5-8B88-48D8-8A24-8759BCC25FC0}"/>
                </a:ext>
              </a:extLst>
            </p:cNvPr>
            <p:cNvSpPr/>
            <p:nvPr/>
          </p:nvSpPr>
          <p:spPr>
            <a:xfrm>
              <a:off x="4414202" y="3947133"/>
              <a:ext cx="2128480" cy="21284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Y"/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573D556F-59BA-4B3B-9FD7-18EDFB8FDCF5}"/>
                </a:ext>
              </a:extLst>
            </p:cNvPr>
            <p:cNvGrpSpPr/>
            <p:nvPr/>
          </p:nvGrpSpPr>
          <p:grpSpPr>
            <a:xfrm>
              <a:off x="4781244" y="4348856"/>
              <a:ext cx="1445443" cy="1403724"/>
              <a:chOff x="4848589" y="4354696"/>
              <a:chExt cx="1445443" cy="1403724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3C6D242A-9414-41C5-958F-34BA28A30117}"/>
                  </a:ext>
                </a:extLst>
              </p:cNvPr>
              <p:cNvSpPr/>
              <p:nvPr/>
            </p:nvSpPr>
            <p:spPr>
              <a:xfrm>
                <a:off x="4848589" y="4395341"/>
                <a:ext cx="1310753" cy="1310753"/>
              </a:xfrm>
              <a:prstGeom prst="ellipse">
                <a:avLst/>
              </a:prstGeom>
              <a:solidFill>
                <a:srgbClr val="FBB1B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Y"/>
              </a:p>
            </p:txBody>
          </p: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FD7987E7-B5DF-4317-90F5-959314438B0E}"/>
                  </a:ext>
                </a:extLst>
              </p:cNvPr>
              <p:cNvGrpSpPr/>
              <p:nvPr/>
            </p:nvGrpSpPr>
            <p:grpSpPr>
              <a:xfrm rot="2405432">
                <a:off x="4861088" y="4354696"/>
                <a:ext cx="1432944" cy="1403724"/>
                <a:chOff x="4848589" y="4395340"/>
                <a:chExt cx="1432944" cy="1403724"/>
              </a:xfrm>
              <a:solidFill>
                <a:srgbClr val="FF85A1"/>
              </a:solidFill>
            </p:grpSpPr>
            <p:sp>
              <p:nvSpPr>
                <p:cNvPr id="77" name="Arc 76">
                  <a:extLst>
                    <a:ext uri="{FF2B5EF4-FFF2-40B4-BE49-F238E27FC236}">
                      <a16:creationId xmlns:a16="http://schemas.microsoft.com/office/drawing/2014/main" id="{F2C39DB9-5F5A-46B5-8C27-E0A24B29BBE9}"/>
                    </a:ext>
                  </a:extLst>
                </p:cNvPr>
                <p:cNvSpPr/>
                <p:nvPr/>
              </p:nvSpPr>
              <p:spPr>
                <a:xfrm>
                  <a:off x="4848589" y="4395342"/>
                  <a:ext cx="1310753" cy="1403722"/>
                </a:xfrm>
                <a:prstGeom prst="arc">
                  <a:avLst/>
                </a:prstGeom>
                <a:grpFill/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SY"/>
                </a:p>
              </p:txBody>
            </p:sp>
            <p:sp>
              <p:nvSpPr>
                <p:cNvPr id="78" name="Arc 77">
                  <a:extLst>
                    <a:ext uri="{FF2B5EF4-FFF2-40B4-BE49-F238E27FC236}">
                      <a16:creationId xmlns:a16="http://schemas.microsoft.com/office/drawing/2014/main" id="{6E6455A4-AB96-4BC6-A6F0-2B69E2BD789B}"/>
                    </a:ext>
                  </a:extLst>
                </p:cNvPr>
                <p:cNvSpPr/>
                <p:nvPr/>
              </p:nvSpPr>
              <p:spPr>
                <a:xfrm rot="16200000">
                  <a:off x="4909685" y="4334246"/>
                  <a:ext cx="1310753" cy="1432942"/>
                </a:xfrm>
                <a:prstGeom prst="arc">
                  <a:avLst>
                    <a:gd name="adj1" fmla="val 16199997"/>
                    <a:gd name="adj2" fmla="val 0"/>
                  </a:avLst>
                </a:prstGeom>
                <a:grpFill/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SY"/>
                </a:p>
              </p:txBody>
            </p:sp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id="{37194C64-B514-4ED5-8EAF-E1C1BB0B8EA8}"/>
                    </a:ext>
                  </a:extLst>
                </p:cNvPr>
                <p:cNvCxnSpPr>
                  <a:stCxn id="77" idx="2"/>
                  <a:endCxn id="65" idx="2"/>
                </p:cNvCxnSpPr>
                <p:nvPr/>
              </p:nvCxnSpPr>
              <p:spPr>
                <a:xfrm flipH="1" flipV="1">
                  <a:off x="4848589" y="5050718"/>
                  <a:ext cx="1310753" cy="46485"/>
                </a:xfrm>
                <a:prstGeom prst="line">
                  <a:avLst/>
                </a:prstGeom>
                <a:grpFill/>
                <a:ln>
                  <a:noFill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AB5A1CCC-4318-4070-A43A-0931435D8355}"/>
              </a:ext>
            </a:extLst>
          </p:cNvPr>
          <p:cNvSpPr/>
          <p:nvPr/>
        </p:nvSpPr>
        <p:spPr>
          <a:xfrm>
            <a:off x="1526306" y="1475159"/>
            <a:ext cx="3896757" cy="3896757"/>
          </a:xfrm>
          <a:prstGeom prst="ellipse">
            <a:avLst/>
          </a:prstGeom>
          <a:blipFill dpi="0"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  <a14:imgEffect>
                        <a14:brightnessContrast bright="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5A33DCD-6335-4BD0-93A7-F2A232F66707}"/>
              </a:ext>
            </a:extLst>
          </p:cNvPr>
          <p:cNvSpPr txBox="1"/>
          <p:nvPr/>
        </p:nvSpPr>
        <p:spPr>
          <a:xfrm>
            <a:off x="5576084" y="1730772"/>
            <a:ext cx="6234814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7200" b="1" dirty="0"/>
              <a:t>الجرائم الالكترونية والقوانين</a:t>
            </a:r>
            <a:endParaRPr lang="ar-SY" sz="7200" b="1" dirty="0"/>
          </a:p>
        </p:txBody>
      </p:sp>
    </p:spTree>
    <p:extLst>
      <p:ext uri="{BB962C8B-B14F-4D97-AF65-F5344CB8AC3E}">
        <p14:creationId xmlns:p14="http://schemas.microsoft.com/office/powerpoint/2010/main" val="298347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BF05E3-1F79-455A-8767-9048E367800B}"/>
              </a:ext>
            </a:extLst>
          </p:cNvPr>
          <p:cNvSpPr/>
          <p:nvPr/>
        </p:nvSpPr>
        <p:spPr>
          <a:xfrm>
            <a:off x="0" y="-22248"/>
            <a:ext cx="12192000" cy="6977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46EF436-3928-4522-AFD1-8669E2AEF1EF}"/>
              </a:ext>
            </a:extLst>
          </p:cNvPr>
          <p:cNvGrpSpPr/>
          <p:nvPr/>
        </p:nvGrpSpPr>
        <p:grpSpPr>
          <a:xfrm rot="20323590">
            <a:off x="-820875" y="104292"/>
            <a:ext cx="3257833" cy="3107974"/>
            <a:chOff x="397566" y="-702703"/>
            <a:chExt cx="3257833" cy="3107974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A12A393-A7D9-4882-84CB-5BC36CA422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746" y="-425750"/>
              <a:ext cx="2546997" cy="1181597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56F5D92-C619-4652-8B22-73FBF23595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0411" y="-283757"/>
              <a:ext cx="2721456" cy="1311792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ADFE12-2477-4CBA-AC22-500648794DF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746" y="-101670"/>
              <a:ext cx="2855366" cy="1320911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07DAB96-1D9D-46E4-8AAD-AAA56B899D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3145" y="21135"/>
              <a:ext cx="2915438" cy="1351679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C1E2C38-A970-4828-BA6E-9F3F92EB68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2811" y="207593"/>
              <a:ext cx="2915830" cy="1361209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1E77B29-81A3-4E33-9134-7F5446E1AE7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5211" y="426224"/>
              <a:ext cx="2804455" cy="1301035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7ED0FA2-81B4-4626-89D5-E4DEF4A87C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2964" y="647034"/>
              <a:ext cx="2717668" cy="1260774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F348803-8789-4280-929E-50518ABA8E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4976" y="867878"/>
              <a:ext cx="2650423" cy="1214957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8D23E5D-40CB-43D0-BCEB-70FB838C15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21538" y="1104234"/>
              <a:ext cx="2349445" cy="1094736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AC9CE5E-3CCC-489A-9EA8-B758983308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98065" y="1342308"/>
              <a:ext cx="2009637" cy="963048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0DAFC39-98FE-404D-9085-CFD00C5704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90770" y="1580406"/>
              <a:ext cx="1573995" cy="751289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AA31908-CF78-4259-8931-C8BC7D37EFA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05475" y="1934641"/>
              <a:ext cx="1035115" cy="470630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72E29730-E1C1-4506-AC4D-DAA291D6B1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7566" y="-596317"/>
              <a:ext cx="2425147" cy="1156516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E9EF6BB-D115-436C-B653-051D9535EF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746" y="-702703"/>
              <a:ext cx="2136021" cy="978286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E459CD7-191A-4AEE-B9D6-2E12BAA33A22}"/>
              </a:ext>
            </a:extLst>
          </p:cNvPr>
          <p:cNvSpPr/>
          <p:nvPr/>
        </p:nvSpPr>
        <p:spPr>
          <a:xfrm>
            <a:off x="5613009" y="274522"/>
            <a:ext cx="5770949" cy="630895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6000">
                <a:srgbClr val="FF99AC"/>
              </a:gs>
              <a:gs pos="100000">
                <a:srgbClr val="FF5C8A"/>
              </a:gs>
              <a:gs pos="100000">
                <a:srgbClr val="FF85A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Y" dirty="0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C924B645-A685-4D8B-ADA7-378A7C5D1CA4}"/>
              </a:ext>
            </a:extLst>
          </p:cNvPr>
          <p:cNvSpPr/>
          <p:nvPr/>
        </p:nvSpPr>
        <p:spPr>
          <a:xfrm>
            <a:off x="0" y="1"/>
            <a:ext cx="7614018" cy="6977134"/>
          </a:xfrm>
          <a:prstGeom prst="rtTriangle">
            <a:avLst/>
          </a:prstGeom>
          <a:solidFill>
            <a:srgbClr val="FBB1BD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EE1D49-E985-4B67-9131-EBDBF8CDD5C2}"/>
              </a:ext>
            </a:extLst>
          </p:cNvPr>
          <p:cNvSpPr txBox="1"/>
          <p:nvPr/>
        </p:nvSpPr>
        <p:spPr>
          <a:xfrm>
            <a:off x="149722" y="4233310"/>
            <a:ext cx="5006087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6000" b="1" dirty="0"/>
              <a:t>أنواع قوانين الجرائم الالكترونية</a:t>
            </a:r>
            <a:endParaRPr lang="ar-SY" sz="6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E1F3A6-1E41-4D94-9878-D5891FAB0EA7}"/>
              </a:ext>
            </a:extLst>
          </p:cNvPr>
          <p:cNvSpPr txBox="1"/>
          <p:nvPr/>
        </p:nvSpPr>
        <p:spPr>
          <a:xfrm>
            <a:off x="5613009" y="681168"/>
            <a:ext cx="5328549" cy="60324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/>
              <a:t>1) القانون الموضوعي </a:t>
            </a:r>
          </a:p>
          <a:p>
            <a:pPr algn="r" rtl="1"/>
            <a:r>
              <a:rPr lang="ar-SA" sz="2000" dirty="0">
                <a:effectLst/>
                <a:cs typeface="Calibri" panose="020F0502020204030204" pitchFamily="34" charset="0"/>
              </a:rPr>
              <a:t>يحدد حقوق ومسؤوليات المواضيع القانونية ويشمل الأشخاص المنظمات والدول وتشمل مصادر القانون الموضوعي، القوانين والمراسيم الصادرة عن المدينة والهيئات التشريعية والدساتير الاتحادية وقرارات المحاكم </a:t>
            </a:r>
          </a:p>
          <a:p>
            <a:pPr algn="r" rtl="1"/>
            <a:r>
              <a:rPr lang="ar-SA" sz="3200" b="1" dirty="0">
                <a:cs typeface="Calibri" panose="020F0502020204030204" pitchFamily="34" charset="0"/>
              </a:rPr>
              <a:t>2) القانون الإجرائي</a:t>
            </a:r>
          </a:p>
          <a:p>
            <a:pPr algn="r" rtl="1"/>
            <a:r>
              <a:rPr lang="ar-SA" sz="2000" dirty="0">
                <a:effectLst/>
                <a:cs typeface="Calibri" panose="020F0502020204030204" pitchFamily="34" charset="0"/>
              </a:rPr>
              <a:t>يرسم العمليات والإجراءات اللازم اتباعها لتطبيق القانون الموضوعي والقواعد لتمكين تطبيق القانون الموضوعي.</a:t>
            </a:r>
          </a:p>
          <a:p>
            <a:pPr algn="r" rtl="1"/>
            <a:r>
              <a:rPr lang="ar-SA" sz="3200" b="1" dirty="0">
                <a:cs typeface="Calibri" panose="020F0502020204030204" pitchFamily="34" charset="0"/>
              </a:rPr>
              <a:t>3) القانون الوقائي </a:t>
            </a:r>
          </a:p>
          <a:p>
            <a:pPr marL="0" marR="0" algn="r" rtl="1">
              <a:spcBef>
                <a:spcPts val="0"/>
              </a:spcBef>
              <a:spcAft>
                <a:spcPts val="0"/>
              </a:spcAft>
            </a:pPr>
            <a:r>
              <a:rPr lang="ar-SA" sz="2000" dirty="0">
                <a:effectLst/>
                <a:cs typeface="Calibri" panose="020F0502020204030204" pitchFamily="34" charset="0"/>
              </a:rPr>
              <a:t>يقوم هذا القانون بتنظيم وتخفيف المخاطر </a:t>
            </a:r>
          </a:p>
          <a:p>
            <a:pPr marL="0" marR="0" algn="r" rtl="1">
              <a:spcBef>
                <a:spcPts val="0"/>
              </a:spcBef>
              <a:spcAft>
                <a:spcPts val="0"/>
              </a:spcAft>
            </a:pPr>
            <a:r>
              <a:rPr lang="ar-SA" sz="2000" dirty="0">
                <a:cs typeface="Calibri" panose="020F0502020204030204" pitchFamily="34" charset="0"/>
              </a:rPr>
              <a:t>ك</a:t>
            </a:r>
            <a:r>
              <a:rPr lang="ar-SA" sz="2000" dirty="0">
                <a:effectLst/>
                <a:cs typeface="Calibri" panose="020F0502020204030204" pitchFamily="34" charset="0"/>
              </a:rPr>
              <a:t>قوانين حماية البيانات </a:t>
            </a:r>
            <a:r>
              <a:rPr lang="en-US" sz="2000" dirty="0">
                <a:effectLst/>
                <a:cs typeface="Calibri" panose="020F0502020204030204" pitchFamily="34" charset="0"/>
              </a:rPr>
              <a:t>Data Protection Laws </a:t>
            </a:r>
            <a:endParaRPr lang="ar-SA" sz="2000" dirty="0">
              <a:effectLst/>
              <a:cs typeface="Calibri" panose="020F0502020204030204" pitchFamily="34" charset="0"/>
            </a:endParaRPr>
          </a:p>
          <a:p>
            <a:pPr marL="0" marR="0" algn="r" rtl="1">
              <a:spcBef>
                <a:spcPts val="0"/>
              </a:spcBef>
              <a:spcAft>
                <a:spcPts val="0"/>
              </a:spcAft>
            </a:pPr>
            <a:r>
              <a:rPr lang="ar-SA" sz="2000" dirty="0">
                <a:cs typeface="Calibri" panose="020F0502020204030204" pitchFamily="34" charset="0"/>
              </a:rPr>
              <a:t>مثل</a:t>
            </a:r>
            <a:r>
              <a:rPr lang="ar-SA" sz="2000" dirty="0">
                <a:effectLst/>
                <a:cs typeface="Calibri" panose="020F0502020204030204" pitchFamily="34" charset="0"/>
              </a:rPr>
              <a:t> </a:t>
            </a:r>
            <a:r>
              <a:rPr lang="en-US" sz="2000" dirty="0">
                <a:effectLst/>
                <a:cs typeface="Calibri" panose="020F0502020204030204" pitchFamily="34" charset="0"/>
              </a:rPr>
              <a:t>GDPR</a:t>
            </a:r>
            <a:r>
              <a:rPr lang="ar-SA" sz="2000" dirty="0">
                <a:effectLst/>
                <a:cs typeface="Calibri" panose="020F0502020204030204" pitchFamily="34" charset="0"/>
              </a:rPr>
              <a:t> من الاتحاد الأوروبي </a:t>
            </a:r>
          </a:p>
          <a:p>
            <a:pPr marL="0" marR="0" algn="r" rtl="1">
              <a:spcBef>
                <a:spcPts val="0"/>
              </a:spcBef>
              <a:spcAft>
                <a:spcPts val="0"/>
              </a:spcAft>
            </a:pPr>
            <a:r>
              <a:rPr lang="ar-SA" sz="2000" dirty="0">
                <a:cs typeface="Calibri" panose="020F0502020204030204" pitchFamily="34" charset="0"/>
              </a:rPr>
              <a:t>و</a:t>
            </a:r>
            <a:r>
              <a:rPr lang="ar-SA" sz="2000" dirty="0">
                <a:effectLst/>
                <a:cs typeface="Calibri" panose="020F0502020204030204" pitchFamily="34" charset="0"/>
              </a:rPr>
              <a:t> </a:t>
            </a:r>
            <a:r>
              <a:rPr lang="en-US" sz="2000" dirty="0">
                <a:effectLst/>
                <a:cs typeface="Calibri" panose="020F0502020204030204" pitchFamily="34" charset="0"/>
              </a:rPr>
              <a:t>PIPIDA</a:t>
            </a:r>
            <a:r>
              <a:rPr lang="ar-SA" sz="2000" dirty="0">
                <a:effectLst/>
                <a:cs typeface="Calibri" panose="020F0502020204030204" pitchFamily="34" charset="0"/>
              </a:rPr>
              <a:t> في جنوب افريقيا </a:t>
            </a:r>
          </a:p>
          <a:p>
            <a:pPr algn="r" rtl="1"/>
            <a:endParaRPr lang="ar-SA" sz="2000" dirty="0">
              <a:effectLst/>
              <a:cs typeface="Calibri" panose="020F0502020204030204" pitchFamily="34" charset="0"/>
            </a:endParaRPr>
          </a:p>
          <a:p>
            <a:pPr algn="r" rtl="1"/>
            <a:endParaRPr lang="ar-SA" sz="2000" dirty="0">
              <a:effectLst/>
              <a:cs typeface="Calibri" panose="020F0502020204030204" pitchFamily="34" charset="0"/>
            </a:endParaRPr>
          </a:p>
          <a:p>
            <a:pPr algn="r" rtl="1"/>
            <a:endParaRPr lang="ar-SA" sz="1800" dirty="0">
              <a:effectLst/>
              <a:cs typeface="Calibri" panose="020F0502020204030204" pitchFamily="34" charset="0"/>
            </a:endParaRPr>
          </a:p>
          <a:p>
            <a:pPr algn="r" rtl="1"/>
            <a:endParaRPr lang="ar-SY" sz="3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2D1FA6-8241-4514-BB84-6B318C78440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850" y="4654852"/>
            <a:ext cx="391054" cy="39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5137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BF05E3-1F79-455A-8767-9048E367800B}"/>
              </a:ext>
            </a:extLst>
          </p:cNvPr>
          <p:cNvSpPr/>
          <p:nvPr/>
        </p:nvSpPr>
        <p:spPr>
          <a:xfrm>
            <a:off x="0" y="-26365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46EF436-3928-4522-AFD1-8669E2AEF1EF}"/>
              </a:ext>
            </a:extLst>
          </p:cNvPr>
          <p:cNvGrpSpPr/>
          <p:nvPr/>
        </p:nvGrpSpPr>
        <p:grpSpPr>
          <a:xfrm rot="20323590">
            <a:off x="-820875" y="104292"/>
            <a:ext cx="3257833" cy="3107974"/>
            <a:chOff x="397566" y="-702703"/>
            <a:chExt cx="3257833" cy="3107974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A12A393-A7D9-4882-84CB-5BC36CA422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746" y="-425750"/>
              <a:ext cx="2546997" cy="1181597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56F5D92-C619-4652-8B22-73FBF23595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0411" y="-283757"/>
              <a:ext cx="2721456" cy="1311792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ADFE12-2477-4CBA-AC22-500648794DF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746" y="-101670"/>
              <a:ext cx="2855366" cy="1320911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07DAB96-1D9D-46E4-8AAD-AAA56B899D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3145" y="21135"/>
              <a:ext cx="2915438" cy="1351679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C1E2C38-A970-4828-BA6E-9F3F92EB68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2811" y="207593"/>
              <a:ext cx="2915830" cy="1361209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1E77B29-81A3-4E33-9134-7F5446E1AE7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5211" y="426224"/>
              <a:ext cx="2804455" cy="1301035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7ED0FA2-81B4-4626-89D5-E4DEF4A87C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2964" y="647034"/>
              <a:ext cx="2717668" cy="1260774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F348803-8789-4280-929E-50518ABA8E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4976" y="867878"/>
              <a:ext cx="2650423" cy="1214957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8D23E5D-40CB-43D0-BCEB-70FB838C15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21538" y="1104234"/>
              <a:ext cx="2349445" cy="1094736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AC9CE5E-3CCC-489A-9EA8-B758983308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98065" y="1342308"/>
              <a:ext cx="2009637" cy="963048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0DAFC39-98FE-404D-9085-CFD00C5704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90770" y="1580406"/>
              <a:ext cx="1573995" cy="751289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AA31908-CF78-4259-8931-C8BC7D37EFA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05475" y="1934641"/>
              <a:ext cx="1035115" cy="470630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72E29730-E1C1-4506-AC4D-DAA291D6B1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7566" y="-596317"/>
              <a:ext cx="2425147" cy="1156516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E9EF6BB-D115-436C-B653-051D9535EF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746" y="-702703"/>
              <a:ext cx="2136021" cy="978286"/>
            </a:xfrm>
            <a:prstGeom prst="line">
              <a:avLst/>
            </a:prstGeom>
            <a:ln w="38100">
              <a:solidFill>
                <a:srgbClr val="FCACB9">
                  <a:alpha val="52000"/>
                </a:srgb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E459CD7-191A-4AEE-B9D6-2E12BAA33A22}"/>
              </a:ext>
            </a:extLst>
          </p:cNvPr>
          <p:cNvSpPr/>
          <p:nvPr/>
        </p:nvSpPr>
        <p:spPr>
          <a:xfrm>
            <a:off x="5613009" y="274522"/>
            <a:ext cx="5770949" cy="630895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6000">
                <a:srgbClr val="FF99AC"/>
              </a:gs>
              <a:gs pos="100000">
                <a:srgbClr val="FF5C8A"/>
              </a:gs>
              <a:gs pos="100000">
                <a:srgbClr val="FF85A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Y" dirty="0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C924B645-A685-4D8B-ADA7-378A7C5D1CA4}"/>
              </a:ext>
            </a:extLst>
          </p:cNvPr>
          <p:cNvSpPr/>
          <p:nvPr/>
        </p:nvSpPr>
        <p:spPr>
          <a:xfrm>
            <a:off x="-35392" y="-14298"/>
            <a:ext cx="7606748" cy="6857999"/>
          </a:xfrm>
          <a:prstGeom prst="rtTriangle">
            <a:avLst/>
          </a:prstGeom>
          <a:solidFill>
            <a:srgbClr val="FBB1BD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EE1D49-E985-4B67-9131-EBDBF8CDD5C2}"/>
              </a:ext>
            </a:extLst>
          </p:cNvPr>
          <p:cNvSpPr txBox="1"/>
          <p:nvPr/>
        </p:nvSpPr>
        <p:spPr>
          <a:xfrm>
            <a:off x="269031" y="4340854"/>
            <a:ext cx="4713409" cy="18774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5800" b="1" dirty="0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تصنيف الجريمة الإلكترونية</a:t>
            </a:r>
            <a:endParaRPr lang="ar-SY" sz="5800" b="1" dirty="0">
              <a:solidFill>
                <a:schemeClr val="bg1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577F052-7539-4D75-AB49-62CC18D9D067}"/>
              </a:ext>
            </a:extLst>
          </p:cNvPr>
          <p:cNvSpPr/>
          <p:nvPr/>
        </p:nvSpPr>
        <p:spPr>
          <a:xfrm>
            <a:off x="10100603" y="720425"/>
            <a:ext cx="662183" cy="662183"/>
          </a:xfrm>
          <a:prstGeom prst="ellipse">
            <a:avLst/>
          </a:prstGeom>
          <a:solidFill>
            <a:srgbClr val="FF8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F51A0C5-4D3C-4F45-8978-5A7C1A9BF01E}"/>
              </a:ext>
            </a:extLst>
          </p:cNvPr>
          <p:cNvSpPr/>
          <p:nvPr/>
        </p:nvSpPr>
        <p:spPr>
          <a:xfrm>
            <a:off x="10080479" y="1743525"/>
            <a:ext cx="662183" cy="662183"/>
          </a:xfrm>
          <a:prstGeom prst="ellipse">
            <a:avLst/>
          </a:prstGeom>
          <a:solidFill>
            <a:srgbClr val="FF8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1EE5086-DC5C-4F0C-9218-16EFB0F22D1C}"/>
              </a:ext>
            </a:extLst>
          </p:cNvPr>
          <p:cNvSpPr/>
          <p:nvPr/>
        </p:nvSpPr>
        <p:spPr>
          <a:xfrm>
            <a:off x="10100602" y="2766817"/>
            <a:ext cx="662183" cy="662183"/>
          </a:xfrm>
          <a:prstGeom prst="ellipse">
            <a:avLst/>
          </a:prstGeom>
          <a:solidFill>
            <a:srgbClr val="FF8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F4FB07E-C243-4123-9F2A-3801F40BBA42}"/>
              </a:ext>
            </a:extLst>
          </p:cNvPr>
          <p:cNvSpPr/>
          <p:nvPr/>
        </p:nvSpPr>
        <p:spPr>
          <a:xfrm>
            <a:off x="10100602" y="3874711"/>
            <a:ext cx="662183" cy="662183"/>
          </a:xfrm>
          <a:prstGeom prst="ellipse">
            <a:avLst/>
          </a:prstGeom>
          <a:solidFill>
            <a:srgbClr val="FF8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AB63E3C-875D-4629-B5A8-ED84AAD8C55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prstClr val="black"/>
              <a:srgbClr val="FF8A9C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147" y="720233"/>
            <a:ext cx="662183" cy="66218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59F5D15-D7F4-405B-8033-B496D4CBD6A3}"/>
              </a:ext>
            </a:extLst>
          </p:cNvPr>
          <p:cNvSpPr txBox="1"/>
          <p:nvPr/>
        </p:nvSpPr>
        <p:spPr>
          <a:xfrm>
            <a:off x="5825728" y="700840"/>
            <a:ext cx="4163573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dirty="0">
                <a:solidFill>
                  <a:srgbClr val="C00000"/>
                </a:solidFill>
                <a:effectLst/>
                <a:cs typeface="Calibri" panose="020F0502020204030204" pitchFamily="34" charset="0"/>
              </a:rPr>
              <a:t>الجرائم ذات الصلة بالحاسوب </a:t>
            </a:r>
          </a:p>
          <a:p>
            <a:pPr algn="r" rtl="1"/>
            <a:endParaRPr lang="ar-SY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627D8AE2-726D-4C1F-930C-7B2E94C9979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prstClr val="black"/>
              <a:srgbClr val="FF8A9C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33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613" y="1844651"/>
            <a:ext cx="446160" cy="4764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8197AAB5-60DC-4DC2-B51A-B866F2D913E1}"/>
              </a:ext>
            </a:extLst>
          </p:cNvPr>
          <p:cNvSpPr txBox="1"/>
          <p:nvPr/>
        </p:nvSpPr>
        <p:spPr>
          <a:xfrm>
            <a:off x="5825728" y="1775235"/>
            <a:ext cx="406386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dirty="0">
                <a:solidFill>
                  <a:srgbClr val="C00000"/>
                </a:solidFill>
                <a:effectLst/>
                <a:cs typeface="Calibri" panose="020F0502020204030204" pitchFamily="34" charset="0"/>
              </a:rPr>
              <a:t>الجرائم المتعلقة بالمحتوى </a:t>
            </a:r>
          </a:p>
          <a:p>
            <a:endParaRPr lang="ar-SY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A3388173-DC2E-42CF-900D-6470028D5EC5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duotone>
              <a:prstClr val="black"/>
              <a:srgbClr val="FF8A9C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50000"/>
                    </a14:imgEffect>
                    <a14:imgEffect>
                      <a14:saturation sat="4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613" y="2903720"/>
            <a:ext cx="458452" cy="4369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24294FE4-F1B5-4A2F-895E-1738011C8850}"/>
              </a:ext>
            </a:extLst>
          </p:cNvPr>
          <p:cNvSpPr txBox="1"/>
          <p:nvPr/>
        </p:nvSpPr>
        <p:spPr>
          <a:xfrm>
            <a:off x="5925441" y="2849630"/>
            <a:ext cx="40638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dirty="0">
                <a:solidFill>
                  <a:srgbClr val="C00000"/>
                </a:solidFill>
              </a:rPr>
              <a:t>الجرائم المتعلقة بحقوق النشر</a:t>
            </a:r>
            <a:endParaRPr lang="ar-SY" sz="3200" dirty="0">
              <a:solidFill>
                <a:srgbClr val="C0000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925D52-9B77-4669-A261-C4D00CB6A94B}"/>
              </a:ext>
            </a:extLst>
          </p:cNvPr>
          <p:cNvSpPr txBox="1"/>
          <p:nvPr/>
        </p:nvSpPr>
        <p:spPr>
          <a:xfrm>
            <a:off x="5682567" y="3708788"/>
            <a:ext cx="4376292" cy="13542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3200" dirty="0">
                <a:solidFill>
                  <a:srgbClr val="C00000"/>
                </a:solidFill>
                <a:effectLst/>
                <a:cs typeface="Calibri" panose="020F0502020204030204" pitchFamily="34" charset="0"/>
              </a:rPr>
              <a:t>جرائم ضد سلامة وتوافر بيانات الكمبيوتر وأنظمته </a:t>
            </a:r>
            <a:endParaRPr lang="ar-SY" sz="3200" dirty="0">
              <a:solidFill>
                <a:srgbClr val="C00000"/>
              </a:solidFill>
              <a:effectLst/>
              <a:cs typeface="Calibri" panose="020F0502020204030204" pitchFamily="34" charset="0"/>
            </a:endParaRPr>
          </a:p>
          <a:p>
            <a:endParaRPr lang="ar-SY" dirty="0"/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6B170186-1419-46CB-93B8-5D206646B41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613" y="3978954"/>
            <a:ext cx="439626" cy="43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78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987E47-BBE2-43F5-8FBF-5B5BAC9F990D}"/>
              </a:ext>
            </a:extLst>
          </p:cNvPr>
          <p:cNvSpPr/>
          <p:nvPr/>
        </p:nvSpPr>
        <p:spPr>
          <a:xfrm>
            <a:off x="-1" y="-1"/>
            <a:ext cx="12191999" cy="6857861"/>
          </a:xfrm>
          <a:prstGeom prst="rect">
            <a:avLst/>
          </a:prstGeom>
          <a:solidFill>
            <a:srgbClr val="FBB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F4B014D3-5A5F-40C2-893F-8377B5867684}"/>
              </a:ext>
            </a:extLst>
          </p:cNvPr>
          <p:cNvSpPr/>
          <p:nvPr/>
        </p:nvSpPr>
        <p:spPr>
          <a:xfrm rot="10800000">
            <a:off x="5176910" y="-1"/>
            <a:ext cx="7015088" cy="6668087"/>
          </a:xfrm>
          <a:prstGeom prst="rtTriangl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A90536-F30B-4DD1-B180-5265B4A10B51}"/>
              </a:ext>
            </a:extLst>
          </p:cNvPr>
          <p:cNvSpPr txBox="1"/>
          <p:nvPr/>
        </p:nvSpPr>
        <p:spPr>
          <a:xfrm>
            <a:off x="7357403" y="633046"/>
            <a:ext cx="4712677" cy="160043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0"/>
              </a:spcAft>
            </a:pPr>
            <a:r>
              <a:rPr lang="ar-SA" sz="4000" dirty="0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استراتيجيات منع الجرائم الالكترونية</a:t>
            </a:r>
          </a:p>
          <a:p>
            <a:endParaRPr lang="ar-SY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E51202-33EA-4D9F-944E-59449EC51A77}"/>
              </a:ext>
            </a:extLst>
          </p:cNvPr>
          <p:cNvSpPr txBox="1"/>
          <p:nvPr/>
        </p:nvSpPr>
        <p:spPr>
          <a:xfrm>
            <a:off x="4269544" y="1669774"/>
            <a:ext cx="2608334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800" b="1" i="0" dirty="0">
                <a:solidFill>
                  <a:srgbClr val="C00000"/>
                </a:solidFill>
                <a:effectLst/>
                <a:cs typeface="Calibri" panose="020F0502020204030204" pitchFamily="34" charset="0"/>
              </a:rPr>
              <a:t>1. </a:t>
            </a:r>
          </a:p>
          <a:p>
            <a:pPr algn="r" rtl="1"/>
            <a:r>
              <a:rPr lang="ar-SA" sz="2800" i="0" dirty="0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بناء الاستراتيجيات القائمة بتبني البلدان النامية من البلدان الصناعية. </a:t>
            </a:r>
          </a:p>
          <a:p>
            <a:pPr algn="r" rtl="1"/>
            <a:endParaRPr lang="ar-SY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8080B1-92A4-4A69-AF62-CCB38B6CEB40}"/>
              </a:ext>
            </a:extLst>
          </p:cNvPr>
          <p:cNvSpPr txBox="1"/>
          <p:nvPr/>
        </p:nvSpPr>
        <p:spPr>
          <a:xfrm>
            <a:off x="901860" y="1669774"/>
            <a:ext cx="2888159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C00000"/>
                </a:solidFill>
              </a:rPr>
              <a:t>2.  </a:t>
            </a:r>
          </a:p>
          <a:p>
            <a:pPr algn="r" rtl="1"/>
            <a:r>
              <a:rPr lang="ar-SA" sz="2800" dirty="0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مواءمة القوانين والتقنيات الوطنية وتوفيقها مع القوانين الإقليمية </a:t>
            </a:r>
            <a:endParaRPr lang="ar-SY" sz="28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F549C6-142A-4ACC-909E-54089F908054}"/>
              </a:ext>
            </a:extLst>
          </p:cNvPr>
          <p:cNvSpPr txBox="1"/>
          <p:nvPr/>
        </p:nvSpPr>
        <p:spPr>
          <a:xfrm>
            <a:off x="4795860" y="4039654"/>
            <a:ext cx="2082018" cy="172354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C00000"/>
                </a:solidFill>
              </a:rPr>
              <a:t>3. </a:t>
            </a:r>
          </a:p>
          <a:p>
            <a:pPr algn="r" rtl="1"/>
            <a:r>
              <a:rPr lang="ar-SA" sz="2800" i="0" dirty="0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تطوير سياسات جرائم الانترنت </a:t>
            </a:r>
          </a:p>
          <a:p>
            <a:pPr algn="r" rtl="1"/>
            <a:endParaRPr lang="ar-SY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53D9E0-21EA-4773-962F-A6702DA0228D}"/>
              </a:ext>
            </a:extLst>
          </p:cNvPr>
          <p:cNvSpPr txBox="1"/>
          <p:nvPr/>
        </p:nvSpPr>
        <p:spPr>
          <a:xfrm>
            <a:off x="1048346" y="4039654"/>
            <a:ext cx="2741673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C00000"/>
                </a:solidFill>
              </a:rPr>
              <a:t>4.</a:t>
            </a:r>
          </a:p>
          <a:p>
            <a:pPr algn="r" rtl="1"/>
            <a:r>
              <a:rPr lang="ar-SA" sz="2800" dirty="0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دور الهيئات التنظيمية في مكافحة الجريمة الالكترونية </a:t>
            </a:r>
            <a:endParaRPr lang="ar-SY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363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987E47-BBE2-43F5-8FBF-5B5BAC9F990D}"/>
              </a:ext>
            </a:extLst>
          </p:cNvPr>
          <p:cNvSpPr/>
          <p:nvPr/>
        </p:nvSpPr>
        <p:spPr>
          <a:xfrm>
            <a:off x="-1" y="-1"/>
            <a:ext cx="12191999" cy="6857861"/>
          </a:xfrm>
          <a:prstGeom prst="rect">
            <a:avLst/>
          </a:prstGeom>
          <a:solidFill>
            <a:srgbClr val="FBB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F4B014D3-5A5F-40C2-893F-8377B5867684}"/>
              </a:ext>
            </a:extLst>
          </p:cNvPr>
          <p:cNvSpPr/>
          <p:nvPr/>
        </p:nvSpPr>
        <p:spPr>
          <a:xfrm rot="10800000">
            <a:off x="-3" y="-2"/>
            <a:ext cx="12192002" cy="6857859"/>
          </a:xfrm>
          <a:prstGeom prst="rtTriangl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AACEE-C786-44C6-9CED-99E5DDC0420E}"/>
              </a:ext>
            </a:extLst>
          </p:cNvPr>
          <p:cNvSpPr txBox="1"/>
          <p:nvPr/>
        </p:nvSpPr>
        <p:spPr>
          <a:xfrm>
            <a:off x="1404422" y="2690263"/>
            <a:ext cx="9383151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7200" dirty="0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تحديات الجرائم الإلكترونية </a:t>
            </a:r>
          </a:p>
          <a:p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7312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987E47-BBE2-43F5-8FBF-5B5BAC9F990D}"/>
              </a:ext>
            </a:extLst>
          </p:cNvPr>
          <p:cNvSpPr/>
          <p:nvPr/>
        </p:nvSpPr>
        <p:spPr>
          <a:xfrm>
            <a:off x="-1" y="-1"/>
            <a:ext cx="12191999" cy="68578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DB2463-FAB7-4407-96CD-2D404C3C5C23}"/>
              </a:ext>
            </a:extLst>
          </p:cNvPr>
          <p:cNvSpPr txBox="1"/>
          <p:nvPr/>
        </p:nvSpPr>
        <p:spPr>
          <a:xfrm>
            <a:off x="2755535" y="3123844"/>
            <a:ext cx="45067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dirty="0"/>
              <a:t>التحديات العامة </a:t>
            </a:r>
            <a:endParaRPr lang="ar-SY" sz="3200" dirty="0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C722AEF4-529C-45D2-AAC7-AEF4A8B046EF}"/>
              </a:ext>
            </a:extLst>
          </p:cNvPr>
          <p:cNvSpPr/>
          <p:nvPr/>
        </p:nvSpPr>
        <p:spPr>
          <a:xfrm>
            <a:off x="4250767" y="1536271"/>
            <a:ext cx="1516269" cy="1038598"/>
          </a:xfrm>
          <a:custGeom>
            <a:avLst/>
            <a:gdLst>
              <a:gd name="connsiteX0" fmla="*/ 1161422 w 1516269"/>
              <a:gd name="connsiteY0" fmla="*/ 0 h 1038598"/>
              <a:gd name="connsiteX1" fmla="*/ 1188838 w 1516269"/>
              <a:gd name="connsiteY1" fmla="*/ 8510 h 1038598"/>
              <a:gd name="connsiteX2" fmla="*/ 1516269 w 1516269"/>
              <a:gd name="connsiteY2" fmla="*/ 502489 h 1038598"/>
              <a:gd name="connsiteX3" fmla="*/ 980160 w 1516269"/>
              <a:gd name="connsiteY3" fmla="*/ 1038598 h 1038598"/>
              <a:gd name="connsiteX4" fmla="*/ 0 w 1516269"/>
              <a:gd name="connsiteY4" fmla="*/ 1038598 h 1038598"/>
              <a:gd name="connsiteX5" fmla="*/ 35290 w 1516269"/>
              <a:gd name="connsiteY5" fmla="*/ 965340 h 1038598"/>
              <a:gd name="connsiteX6" fmla="*/ 1056753 w 1516269"/>
              <a:gd name="connsiteY6" fmla="*/ 38309 h 1038598"/>
              <a:gd name="connsiteX7" fmla="*/ 1161422 w 1516269"/>
              <a:gd name="connsiteY7" fmla="*/ 0 h 1038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16269" h="1038598">
                <a:moveTo>
                  <a:pt x="1161422" y="0"/>
                </a:moveTo>
                <a:lnTo>
                  <a:pt x="1188838" y="8510"/>
                </a:lnTo>
                <a:cubicBezTo>
                  <a:pt x="1381256" y="89896"/>
                  <a:pt x="1516269" y="280425"/>
                  <a:pt x="1516269" y="502489"/>
                </a:cubicBezTo>
                <a:cubicBezTo>
                  <a:pt x="1516269" y="798574"/>
                  <a:pt x="1276245" y="1038598"/>
                  <a:pt x="980160" y="1038598"/>
                </a:cubicBezTo>
                <a:lnTo>
                  <a:pt x="0" y="1038598"/>
                </a:lnTo>
                <a:lnTo>
                  <a:pt x="35290" y="965340"/>
                </a:lnTo>
                <a:cubicBezTo>
                  <a:pt x="259904" y="551864"/>
                  <a:pt x="620357" y="222889"/>
                  <a:pt x="1056753" y="38309"/>
                </a:cubicBezTo>
                <a:lnTo>
                  <a:pt x="1161422" y="0"/>
                </a:lnTo>
                <a:close/>
              </a:path>
            </a:pathLst>
          </a:custGeom>
          <a:solidFill>
            <a:srgbClr val="E598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Y" dirty="0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4A755859-2DE6-44A2-83F9-BABE46FD7730}"/>
              </a:ext>
            </a:extLst>
          </p:cNvPr>
          <p:cNvSpPr/>
          <p:nvPr/>
        </p:nvSpPr>
        <p:spPr>
          <a:xfrm>
            <a:off x="6470659" y="1556676"/>
            <a:ext cx="1534434" cy="1055903"/>
          </a:xfrm>
          <a:custGeom>
            <a:avLst/>
            <a:gdLst>
              <a:gd name="connsiteX0" fmla="*/ 410595 w 1534434"/>
              <a:gd name="connsiteY0" fmla="*/ 0 h 1055903"/>
              <a:gd name="connsiteX1" fmla="*/ 459516 w 1534434"/>
              <a:gd name="connsiteY1" fmla="*/ 17905 h 1055903"/>
              <a:gd name="connsiteX2" fmla="*/ 1480979 w 1534434"/>
              <a:gd name="connsiteY2" fmla="*/ 944936 h 1055903"/>
              <a:gd name="connsiteX3" fmla="*/ 1534434 w 1534434"/>
              <a:gd name="connsiteY3" fmla="*/ 1055903 h 1055903"/>
              <a:gd name="connsiteX4" fmla="*/ 536109 w 1534434"/>
              <a:gd name="connsiteY4" fmla="*/ 1055903 h 1055903"/>
              <a:gd name="connsiteX5" fmla="*/ 0 w 1534434"/>
              <a:gd name="connsiteY5" fmla="*/ 519794 h 1055903"/>
              <a:gd name="connsiteX6" fmla="*/ 327431 w 1534434"/>
              <a:gd name="connsiteY6" fmla="*/ 25815 h 1055903"/>
              <a:gd name="connsiteX7" fmla="*/ 410595 w 1534434"/>
              <a:gd name="connsiteY7" fmla="*/ 0 h 1055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34434" h="1055903">
                <a:moveTo>
                  <a:pt x="410595" y="0"/>
                </a:moveTo>
                <a:lnTo>
                  <a:pt x="459516" y="17905"/>
                </a:lnTo>
                <a:cubicBezTo>
                  <a:pt x="895913" y="202485"/>
                  <a:pt x="1256365" y="531460"/>
                  <a:pt x="1480979" y="944936"/>
                </a:cubicBezTo>
                <a:lnTo>
                  <a:pt x="1534434" y="1055903"/>
                </a:lnTo>
                <a:lnTo>
                  <a:pt x="536109" y="1055903"/>
                </a:lnTo>
                <a:cubicBezTo>
                  <a:pt x="240024" y="1055903"/>
                  <a:pt x="0" y="815879"/>
                  <a:pt x="0" y="519794"/>
                </a:cubicBezTo>
                <a:cubicBezTo>
                  <a:pt x="0" y="297730"/>
                  <a:pt x="135014" y="107201"/>
                  <a:pt x="327431" y="25815"/>
                </a:cubicBezTo>
                <a:lnTo>
                  <a:pt x="410595" y="0"/>
                </a:lnTo>
                <a:close/>
              </a:path>
            </a:pathLst>
          </a:custGeom>
          <a:solidFill>
            <a:srgbClr val="FFCD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Y" dirty="0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5A670E4B-8A75-4228-85D0-FA43C9427F9B}"/>
              </a:ext>
            </a:extLst>
          </p:cNvPr>
          <p:cNvSpPr/>
          <p:nvPr/>
        </p:nvSpPr>
        <p:spPr>
          <a:xfrm>
            <a:off x="4034486" y="2903038"/>
            <a:ext cx="1138701" cy="1072218"/>
          </a:xfrm>
          <a:custGeom>
            <a:avLst/>
            <a:gdLst>
              <a:gd name="connsiteX0" fmla="*/ 86581 w 1138701"/>
              <a:gd name="connsiteY0" fmla="*/ 0 h 1072218"/>
              <a:gd name="connsiteX1" fmla="*/ 602592 w 1138701"/>
              <a:gd name="connsiteY1" fmla="*/ 0 h 1072218"/>
              <a:gd name="connsiteX2" fmla="*/ 1138701 w 1138701"/>
              <a:gd name="connsiteY2" fmla="*/ 536109 h 1072218"/>
              <a:gd name="connsiteX3" fmla="*/ 602592 w 1138701"/>
              <a:gd name="connsiteY3" fmla="*/ 1072218 h 1072218"/>
              <a:gd name="connsiteX4" fmla="*/ 57786 w 1138701"/>
              <a:gd name="connsiteY4" fmla="*/ 1072218 h 1072218"/>
              <a:gd name="connsiteX5" fmla="*/ 42347 w 1138701"/>
              <a:gd name="connsiteY5" fmla="*/ 1012176 h 1072218"/>
              <a:gd name="connsiteX6" fmla="*/ 0 w 1138701"/>
              <a:gd name="connsiteY6" fmla="*/ 592104 h 1072218"/>
              <a:gd name="connsiteX7" fmla="*/ 42347 w 1138701"/>
              <a:gd name="connsiteY7" fmla="*/ 172032 h 1072218"/>
              <a:gd name="connsiteX8" fmla="*/ 86581 w 1138701"/>
              <a:gd name="connsiteY8" fmla="*/ 0 h 107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38701" h="1072218">
                <a:moveTo>
                  <a:pt x="86581" y="0"/>
                </a:moveTo>
                <a:lnTo>
                  <a:pt x="602592" y="0"/>
                </a:lnTo>
                <a:cubicBezTo>
                  <a:pt x="898677" y="0"/>
                  <a:pt x="1138701" y="240024"/>
                  <a:pt x="1138701" y="536109"/>
                </a:cubicBezTo>
                <a:cubicBezTo>
                  <a:pt x="1138701" y="832194"/>
                  <a:pt x="898677" y="1072218"/>
                  <a:pt x="602592" y="1072218"/>
                </a:cubicBezTo>
                <a:lnTo>
                  <a:pt x="57786" y="1072218"/>
                </a:lnTo>
                <a:lnTo>
                  <a:pt x="42347" y="1012176"/>
                </a:lnTo>
                <a:cubicBezTo>
                  <a:pt x="14581" y="876489"/>
                  <a:pt x="0" y="735999"/>
                  <a:pt x="0" y="592104"/>
                </a:cubicBezTo>
                <a:cubicBezTo>
                  <a:pt x="0" y="448209"/>
                  <a:pt x="14581" y="307720"/>
                  <a:pt x="42347" y="172032"/>
                </a:cubicBezTo>
                <a:lnTo>
                  <a:pt x="86581" y="0"/>
                </a:lnTo>
                <a:close/>
              </a:path>
            </a:pathLst>
          </a:custGeom>
          <a:solidFill>
            <a:srgbClr val="6D6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Y" dirty="0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06471729-C4BD-4148-84F5-0F84CCD71976}"/>
              </a:ext>
            </a:extLst>
          </p:cNvPr>
          <p:cNvSpPr/>
          <p:nvPr/>
        </p:nvSpPr>
        <p:spPr>
          <a:xfrm>
            <a:off x="7193181" y="2903038"/>
            <a:ext cx="1010028" cy="1072218"/>
          </a:xfrm>
          <a:custGeom>
            <a:avLst/>
            <a:gdLst>
              <a:gd name="connsiteX0" fmla="*/ 536109 w 1010028"/>
              <a:gd name="connsiteY0" fmla="*/ 0 h 1072218"/>
              <a:gd name="connsiteX1" fmla="*/ 923447 w 1010028"/>
              <a:gd name="connsiteY1" fmla="*/ 0 h 1072218"/>
              <a:gd name="connsiteX2" fmla="*/ 967681 w 1010028"/>
              <a:gd name="connsiteY2" fmla="*/ 172032 h 1072218"/>
              <a:gd name="connsiteX3" fmla="*/ 1010028 w 1010028"/>
              <a:gd name="connsiteY3" fmla="*/ 592104 h 1072218"/>
              <a:gd name="connsiteX4" fmla="*/ 967681 w 1010028"/>
              <a:gd name="connsiteY4" fmla="*/ 1012176 h 1072218"/>
              <a:gd name="connsiteX5" fmla="*/ 952243 w 1010028"/>
              <a:gd name="connsiteY5" fmla="*/ 1072218 h 1072218"/>
              <a:gd name="connsiteX6" fmla="*/ 536109 w 1010028"/>
              <a:gd name="connsiteY6" fmla="*/ 1072218 h 1072218"/>
              <a:gd name="connsiteX7" fmla="*/ 0 w 1010028"/>
              <a:gd name="connsiteY7" fmla="*/ 536109 h 1072218"/>
              <a:gd name="connsiteX8" fmla="*/ 536109 w 1010028"/>
              <a:gd name="connsiteY8" fmla="*/ 0 h 107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0028" h="1072218">
                <a:moveTo>
                  <a:pt x="536109" y="0"/>
                </a:moveTo>
                <a:lnTo>
                  <a:pt x="923447" y="0"/>
                </a:lnTo>
                <a:lnTo>
                  <a:pt x="967681" y="172032"/>
                </a:lnTo>
                <a:cubicBezTo>
                  <a:pt x="995447" y="307720"/>
                  <a:pt x="1010028" y="448209"/>
                  <a:pt x="1010028" y="592104"/>
                </a:cubicBezTo>
                <a:cubicBezTo>
                  <a:pt x="1010028" y="735999"/>
                  <a:pt x="995447" y="876489"/>
                  <a:pt x="967681" y="1012176"/>
                </a:cubicBezTo>
                <a:lnTo>
                  <a:pt x="952243" y="1072218"/>
                </a:lnTo>
                <a:lnTo>
                  <a:pt x="536109" y="1072218"/>
                </a:lnTo>
                <a:cubicBezTo>
                  <a:pt x="240024" y="1072218"/>
                  <a:pt x="0" y="832194"/>
                  <a:pt x="0" y="536109"/>
                </a:cubicBezTo>
                <a:cubicBezTo>
                  <a:pt x="0" y="240024"/>
                  <a:pt x="240024" y="0"/>
                  <a:pt x="536109" y="0"/>
                </a:cubicBezTo>
                <a:close/>
              </a:path>
            </a:pathLst>
          </a:custGeom>
          <a:solidFill>
            <a:srgbClr val="FFB4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Y" dirty="0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88CF5DEB-3712-4521-9B46-9B4A459710FA}"/>
              </a:ext>
            </a:extLst>
          </p:cNvPr>
          <p:cNvSpPr/>
          <p:nvPr/>
        </p:nvSpPr>
        <p:spPr>
          <a:xfrm>
            <a:off x="4215882" y="4342997"/>
            <a:ext cx="1551153" cy="1065918"/>
          </a:xfrm>
          <a:custGeom>
            <a:avLst/>
            <a:gdLst>
              <a:gd name="connsiteX0" fmla="*/ 0 w 1551153"/>
              <a:gd name="connsiteY0" fmla="*/ 0 h 1065918"/>
              <a:gd name="connsiteX1" fmla="*/ 1015044 w 1551153"/>
              <a:gd name="connsiteY1" fmla="*/ 0 h 1065918"/>
              <a:gd name="connsiteX2" fmla="*/ 1551153 w 1551153"/>
              <a:gd name="connsiteY2" fmla="*/ 536109 h 1065918"/>
              <a:gd name="connsiteX3" fmla="*/ 1123089 w 1551153"/>
              <a:gd name="connsiteY3" fmla="*/ 1061326 h 1065918"/>
              <a:gd name="connsiteX4" fmla="*/ 1077544 w 1551153"/>
              <a:gd name="connsiteY4" fmla="*/ 1065918 h 1065918"/>
              <a:gd name="connsiteX5" fmla="*/ 909435 w 1551153"/>
              <a:gd name="connsiteY5" fmla="*/ 984936 h 1065918"/>
              <a:gd name="connsiteX6" fmla="*/ 70175 w 1551153"/>
              <a:gd name="connsiteY6" fmla="*/ 145676 h 1065918"/>
              <a:gd name="connsiteX7" fmla="*/ 0 w 1551153"/>
              <a:gd name="connsiteY7" fmla="*/ 0 h 1065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51153" h="1065918">
                <a:moveTo>
                  <a:pt x="0" y="0"/>
                </a:moveTo>
                <a:lnTo>
                  <a:pt x="1015044" y="0"/>
                </a:lnTo>
                <a:cubicBezTo>
                  <a:pt x="1311129" y="0"/>
                  <a:pt x="1551153" y="240024"/>
                  <a:pt x="1551153" y="536109"/>
                </a:cubicBezTo>
                <a:cubicBezTo>
                  <a:pt x="1551153" y="795184"/>
                  <a:pt x="1367385" y="1011336"/>
                  <a:pt x="1123089" y="1061326"/>
                </a:cubicBezTo>
                <a:lnTo>
                  <a:pt x="1077544" y="1065918"/>
                </a:lnTo>
                <a:lnTo>
                  <a:pt x="909435" y="984936"/>
                </a:lnTo>
                <a:cubicBezTo>
                  <a:pt x="555027" y="792410"/>
                  <a:pt x="262702" y="500084"/>
                  <a:pt x="70175" y="145676"/>
                </a:cubicBezTo>
                <a:lnTo>
                  <a:pt x="0" y="0"/>
                </a:lnTo>
                <a:close/>
              </a:path>
            </a:pathLst>
          </a:custGeom>
          <a:solidFill>
            <a:srgbClr val="B583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Y" dirty="0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0EC1A441-03E4-42CB-AAD0-79B86E9CF10A}"/>
              </a:ext>
            </a:extLst>
          </p:cNvPr>
          <p:cNvSpPr/>
          <p:nvPr/>
        </p:nvSpPr>
        <p:spPr>
          <a:xfrm>
            <a:off x="6618655" y="4342997"/>
            <a:ext cx="1403159" cy="1043786"/>
          </a:xfrm>
          <a:custGeom>
            <a:avLst/>
            <a:gdLst>
              <a:gd name="connsiteX0" fmla="*/ 536109 w 1403159"/>
              <a:gd name="connsiteY0" fmla="*/ 0 h 1043786"/>
              <a:gd name="connsiteX1" fmla="*/ 1403159 w 1403159"/>
              <a:gd name="connsiteY1" fmla="*/ 0 h 1043786"/>
              <a:gd name="connsiteX2" fmla="*/ 1332984 w 1403159"/>
              <a:gd name="connsiteY2" fmla="*/ 145676 h 1043786"/>
              <a:gd name="connsiteX3" fmla="*/ 493724 w 1403159"/>
              <a:gd name="connsiteY3" fmla="*/ 984936 h 1043786"/>
              <a:gd name="connsiteX4" fmla="*/ 371559 w 1403159"/>
              <a:gd name="connsiteY4" fmla="*/ 1043786 h 1043786"/>
              <a:gd name="connsiteX5" fmla="*/ 327431 w 1403159"/>
              <a:gd name="connsiteY5" fmla="*/ 1030088 h 1043786"/>
              <a:gd name="connsiteX6" fmla="*/ 0 w 1403159"/>
              <a:gd name="connsiteY6" fmla="*/ 536109 h 1043786"/>
              <a:gd name="connsiteX7" fmla="*/ 536109 w 1403159"/>
              <a:gd name="connsiteY7" fmla="*/ 0 h 104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03159" h="1043786">
                <a:moveTo>
                  <a:pt x="536109" y="0"/>
                </a:moveTo>
                <a:lnTo>
                  <a:pt x="1403159" y="0"/>
                </a:lnTo>
                <a:lnTo>
                  <a:pt x="1332984" y="145676"/>
                </a:lnTo>
                <a:cubicBezTo>
                  <a:pt x="1140458" y="500084"/>
                  <a:pt x="848132" y="792410"/>
                  <a:pt x="493724" y="984936"/>
                </a:cubicBezTo>
                <a:lnTo>
                  <a:pt x="371559" y="1043786"/>
                </a:lnTo>
                <a:lnTo>
                  <a:pt x="327431" y="1030088"/>
                </a:lnTo>
                <a:cubicBezTo>
                  <a:pt x="135014" y="948702"/>
                  <a:pt x="0" y="758173"/>
                  <a:pt x="0" y="536109"/>
                </a:cubicBezTo>
                <a:cubicBezTo>
                  <a:pt x="0" y="240024"/>
                  <a:pt x="240024" y="0"/>
                  <a:pt x="536109" y="0"/>
                </a:cubicBezTo>
                <a:close/>
              </a:path>
            </a:pathLst>
          </a:custGeom>
          <a:solidFill>
            <a:srgbClr val="E598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Y" dirty="0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C0244052-1D6B-40AA-8B90-CA0557EC01E4}"/>
              </a:ext>
            </a:extLst>
          </p:cNvPr>
          <p:cNvSpPr/>
          <p:nvPr/>
        </p:nvSpPr>
        <p:spPr>
          <a:xfrm>
            <a:off x="2597926" y="1502651"/>
            <a:ext cx="2814262" cy="1072218"/>
          </a:xfrm>
          <a:custGeom>
            <a:avLst/>
            <a:gdLst>
              <a:gd name="connsiteX0" fmla="*/ 536109 w 2814262"/>
              <a:gd name="connsiteY0" fmla="*/ 0 h 1072218"/>
              <a:gd name="connsiteX1" fmla="*/ 2633000 w 2814262"/>
              <a:gd name="connsiteY1" fmla="*/ 0 h 1072218"/>
              <a:gd name="connsiteX2" fmla="*/ 2741045 w 2814262"/>
              <a:gd name="connsiteY2" fmla="*/ 10892 h 1072218"/>
              <a:gd name="connsiteX3" fmla="*/ 2814262 w 2814262"/>
              <a:gd name="connsiteY3" fmla="*/ 33620 h 1072218"/>
              <a:gd name="connsiteX4" fmla="*/ 2709593 w 2814262"/>
              <a:gd name="connsiteY4" fmla="*/ 71929 h 1072218"/>
              <a:gd name="connsiteX5" fmla="*/ 1688130 w 2814262"/>
              <a:gd name="connsiteY5" fmla="*/ 998960 h 1072218"/>
              <a:gd name="connsiteX6" fmla="*/ 1652840 w 2814262"/>
              <a:gd name="connsiteY6" fmla="*/ 1072218 h 1072218"/>
              <a:gd name="connsiteX7" fmla="*/ 536109 w 2814262"/>
              <a:gd name="connsiteY7" fmla="*/ 1072218 h 1072218"/>
              <a:gd name="connsiteX8" fmla="*/ 0 w 2814262"/>
              <a:gd name="connsiteY8" fmla="*/ 536109 h 1072218"/>
              <a:gd name="connsiteX9" fmla="*/ 536109 w 2814262"/>
              <a:gd name="connsiteY9" fmla="*/ 0 h 107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14262" h="1072218">
                <a:moveTo>
                  <a:pt x="536109" y="0"/>
                </a:moveTo>
                <a:lnTo>
                  <a:pt x="2633000" y="0"/>
                </a:lnTo>
                <a:cubicBezTo>
                  <a:pt x="2670011" y="0"/>
                  <a:pt x="2706145" y="3750"/>
                  <a:pt x="2741045" y="10892"/>
                </a:cubicBezTo>
                <a:lnTo>
                  <a:pt x="2814262" y="33620"/>
                </a:lnTo>
                <a:lnTo>
                  <a:pt x="2709593" y="71929"/>
                </a:lnTo>
                <a:cubicBezTo>
                  <a:pt x="2273197" y="256509"/>
                  <a:pt x="1912744" y="585484"/>
                  <a:pt x="1688130" y="998960"/>
                </a:cubicBezTo>
                <a:lnTo>
                  <a:pt x="1652840" y="1072218"/>
                </a:lnTo>
                <a:lnTo>
                  <a:pt x="536109" y="1072218"/>
                </a:lnTo>
                <a:cubicBezTo>
                  <a:pt x="240024" y="1072218"/>
                  <a:pt x="0" y="832194"/>
                  <a:pt x="0" y="536109"/>
                </a:cubicBezTo>
                <a:cubicBezTo>
                  <a:pt x="0" y="240024"/>
                  <a:pt x="240024" y="0"/>
                  <a:pt x="536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6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Y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B4238C03-D51D-417F-B561-EC656C3A4E6C}"/>
              </a:ext>
            </a:extLst>
          </p:cNvPr>
          <p:cNvSpPr/>
          <p:nvPr/>
        </p:nvSpPr>
        <p:spPr>
          <a:xfrm>
            <a:off x="6881254" y="1540360"/>
            <a:ext cx="2758514" cy="1072218"/>
          </a:xfrm>
          <a:custGeom>
            <a:avLst/>
            <a:gdLst>
              <a:gd name="connsiteX0" fmla="*/ 125514 w 2758514"/>
              <a:gd name="connsiteY0" fmla="*/ 0 h 1072218"/>
              <a:gd name="connsiteX1" fmla="*/ 2222405 w 2758514"/>
              <a:gd name="connsiteY1" fmla="*/ 0 h 1072218"/>
              <a:gd name="connsiteX2" fmla="*/ 2758514 w 2758514"/>
              <a:gd name="connsiteY2" fmla="*/ 536109 h 1072218"/>
              <a:gd name="connsiteX3" fmla="*/ 2222405 w 2758514"/>
              <a:gd name="connsiteY3" fmla="*/ 1072218 h 1072218"/>
              <a:gd name="connsiteX4" fmla="*/ 1123839 w 2758514"/>
              <a:gd name="connsiteY4" fmla="*/ 1072218 h 1072218"/>
              <a:gd name="connsiteX5" fmla="*/ 1070384 w 2758514"/>
              <a:gd name="connsiteY5" fmla="*/ 961251 h 1072218"/>
              <a:gd name="connsiteX6" fmla="*/ 48921 w 2758514"/>
              <a:gd name="connsiteY6" fmla="*/ 34220 h 1072218"/>
              <a:gd name="connsiteX7" fmla="*/ 0 w 2758514"/>
              <a:gd name="connsiteY7" fmla="*/ 16315 h 1072218"/>
              <a:gd name="connsiteX8" fmla="*/ 17469 w 2758514"/>
              <a:gd name="connsiteY8" fmla="*/ 10892 h 1072218"/>
              <a:gd name="connsiteX9" fmla="*/ 125514 w 2758514"/>
              <a:gd name="connsiteY9" fmla="*/ 0 h 107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58514" h="1072218">
                <a:moveTo>
                  <a:pt x="125514" y="0"/>
                </a:moveTo>
                <a:lnTo>
                  <a:pt x="2222405" y="0"/>
                </a:lnTo>
                <a:cubicBezTo>
                  <a:pt x="2518490" y="0"/>
                  <a:pt x="2758514" y="240024"/>
                  <a:pt x="2758514" y="536109"/>
                </a:cubicBezTo>
                <a:cubicBezTo>
                  <a:pt x="2758514" y="832194"/>
                  <a:pt x="2518490" y="1072218"/>
                  <a:pt x="2222405" y="1072218"/>
                </a:cubicBezTo>
                <a:lnTo>
                  <a:pt x="1123839" y="1072218"/>
                </a:lnTo>
                <a:lnTo>
                  <a:pt x="1070384" y="961251"/>
                </a:lnTo>
                <a:cubicBezTo>
                  <a:pt x="845770" y="547775"/>
                  <a:pt x="485318" y="218800"/>
                  <a:pt x="48921" y="34220"/>
                </a:cubicBezTo>
                <a:lnTo>
                  <a:pt x="0" y="16315"/>
                </a:lnTo>
                <a:lnTo>
                  <a:pt x="17469" y="10892"/>
                </a:lnTo>
                <a:cubicBezTo>
                  <a:pt x="52369" y="3750"/>
                  <a:pt x="88504" y="0"/>
                  <a:pt x="1255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6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Y" dirty="0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3D3E3047-9989-486D-989E-1D357E397D7F}"/>
              </a:ext>
            </a:extLst>
          </p:cNvPr>
          <p:cNvSpPr/>
          <p:nvPr/>
        </p:nvSpPr>
        <p:spPr>
          <a:xfrm>
            <a:off x="2004078" y="2903038"/>
            <a:ext cx="2116989" cy="1072218"/>
          </a:xfrm>
          <a:custGeom>
            <a:avLst/>
            <a:gdLst>
              <a:gd name="connsiteX0" fmla="*/ 536109 w 2116989"/>
              <a:gd name="connsiteY0" fmla="*/ 0 h 1072218"/>
              <a:gd name="connsiteX1" fmla="*/ 2116989 w 2116989"/>
              <a:gd name="connsiteY1" fmla="*/ 0 h 1072218"/>
              <a:gd name="connsiteX2" fmla="*/ 2072755 w 2116989"/>
              <a:gd name="connsiteY2" fmla="*/ 172032 h 1072218"/>
              <a:gd name="connsiteX3" fmla="*/ 2030408 w 2116989"/>
              <a:gd name="connsiteY3" fmla="*/ 592104 h 1072218"/>
              <a:gd name="connsiteX4" fmla="*/ 2072755 w 2116989"/>
              <a:gd name="connsiteY4" fmla="*/ 1012176 h 1072218"/>
              <a:gd name="connsiteX5" fmla="*/ 2088194 w 2116989"/>
              <a:gd name="connsiteY5" fmla="*/ 1072218 h 1072218"/>
              <a:gd name="connsiteX6" fmla="*/ 536109 w 2116989"/>
              <a:gd name="connsiteY6" fmla="*/ 1072218 h 1072218"/>
              <a:gd name="connsiteX7" fmla="*/ 0 w 2116989"/>
              <a:gd name="connsiteY7" fmla="*/ 536109 h 1072218"/>
              <a:gd name="connsiteX8" fmla="*/ 536109 w 2116989"/>
              <a:gd name="connsiteY8" fmla="*/ 0 h 107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16989" h="1072218">
                <a:moveTo>
                  <a:pt x="536109" y="0"/>
                </a:moveTo>
                <a:lnTo>
                  <a:pt x="2116989" y="0"/>
                </a:lnTo>
                <a:lnTo>
                  <a:pt x="2072755" y="172032"/>
                </a:lnTo>
                <a:cubicBezTo>
                  <a:pt x="2044989" y="307720"/>
                  <a:pt x="2030408" y="448209"/>
                  <a:pt x="2030408" y="592104"/>
                </a:cubicBezTo>
                <a:cubicBezTo>
                  <a:pt x="2030408" y="735999"/>
                  <a:pt x="2044989" y="876489"/>
                  <a:pt x="2072755" y="1012176"/>
                </a:cubicBezTo>
                <a:lnTo>
                  <a:pt x="2088194" y="1072218"/>
                </a:lnTo>
                <a:lnTo>
                  <a:pt x="536109" y="1072218"/>
                </a:lnTo>
                <a:cubicBezTo>
                  <a:pt x="240024" y="1072218"/>
                  <a:pt x="0" y="832194"/>
                  <a:pt x="0" y="536109"/>
                </a:cubicBezTo>
                <a:cubicBezTo>
                  <a:pt x="0" y="240024"/>
                  <a:pt x="240024" y="0"/>
                  <a:pt x="536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6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Y" dirty="0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C9FDADB3-C5C7-4462-A97B-732C0BE2C82B}"/>
              </a:ext>
            </a:extLst>
          </p:cNvPr>
          <p:cNvSpPr/>
          <p:nvPr/>
        </p:nvSpPr>
        <p:spPr>
          <a:xfrm>
            <a:off x="8116628" y="2903038"/>
            <a:ext cx="2245662" cy="1072218"/>
          </a:xfrm>
          <a:custGeom>
            <a:avLst/>
            <a:gdLst>
              <a:gd name="connsiteX0" fmla="*/ 0 w 2245662"/>
              <a:gd name="connsiteY0" fmla="*/ 0 h 1072218"/>
              <a:gd name="connsiteX1" fmla="*/ 1709553 w 2245662"/>
              <a:gd name="connsiteY1" fmla="*/ 0 h 1072218"/>
              <a:gd name="connsiteX2" fmla="*/ 2245662 w 2245662"/>
              <a:gd name="connsiteY2" fmla="*/ 536109 h 1072218"/>
              <a:gd name="connsiteX3" fmla="*/ 1709553 w 2245662"/>
              <a:gd name="connsiteY3" fmla="*/ 1072218 h 1072218"/>
              <a:gd name="connsiteX4" fmla="*/ 28796 w 2245662"/>
              <a:gd name="connsiteY4" fmla="*/ 1072218 h 1072218"/>
              <a:gd name="connsiteX5" fmla="*/ 44234 w 2245662"/>
              <a:gd name="connsiteY5" fmla="*/ 1012176 h 1072218"/>
              <a:gd name="connsiteX6" fmla="*/ 86581 w 2245662"/>
              <a:gd name="connsiteY6" fmla="*/ 592104 h 1072218"/>
              <a:gd name="connsiteX7" fmla="*/ 44234 w 2245662"/>
              <a:gd name="connsiteY7" fmla="*/ 172032 h 1072218"/>
              <a:gd name="connsiteX8" fmla="*/ 0 w 2245662"/>
              <a:gd name="connsiteY8" fmla="*/ 0 h 107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45662" h="1072218">
                <a:moveTo>
                  <a:pt x="0" y="0"/>
                </a:moveTo>
                <a:lnTo>
                  <a:pt x="1709553" y="0"/>
                </a:lnTo>
                <a:cubicBezTo>
                  <a:pt x="2005638" y="0"/>
                  <a:pt x="2245662" y="240024"/>
                  <a:pt x="2245662" y="536109"/>
                </a:cubicBezTo>
                <a:cubicBezTo>
                  <a:pt x="2245662" y="832194"/>
                  <a:pt x="2005638" y="1072218"/>
                  <a:pt x="1709553" y="1072218"/>
                </a:cubicBezTo>
                <a:lnTo>
                  <a:pt x="28796" y="1072218"/>
                </a:lnTo>
                <a:lnTo>
                  <a:pt x="44234" y="1012176"/>
                </a:lnTo>
                <a:cubicBezTo>
                  <a:pt x="72000" y="876489"/>
                  <a:pt x="86581" y="735999"/>
                  <a:pt x="86581" y="592104"/>
                </a:cubicBezTo>
                <a:cubicBezTo>
                  <a:pt x="86581" y="448209"/>
                  <a:pt x="72000" y="307720"/>
                  <a:pt x="44234" y="17203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6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Y" dirty="0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63CD5EB6-41D5-4627-BAB7-A9B1E4FEA0F0}"/>
              </a:ext>
            </a:extLst>
          </p:cNvPr>
          <p:cNvSpPr/>
          <p:nvPr/>
        </p:nvSpPr>
        <p:spPr>
          <a:xfrm>
            <a:off x="2597925" y="4342997"/>
            <a:ext cx="2695500" cy="1072218"/>
          </a:xfrm>
          <a:custGeom>
            <a:avLst/>
            <a:gdLst>
              <a:gd name="connsiteX0" fmla="*/ 536109 w 2695500"/>
              <a:gd name="connsiteY0" fmla="*/ 0 h 1072218"/>
              <a:gd name="connsiteX1" fmla="*/ 1617956 w 2695500"/>
              <a:gd name="connsiteY1" fmla="*/ 0 h 1072218"/>
              <a:gd name="connsiteX2" fmla="*/ 1688131 w 2695500"/>
              <a:gd name="connsiteY2" fmla="*/ 145676 h 1072218"/>
              <a:gd name="connsiteX3" fmla="*/ 2527391 w 2695500"/>
              <a:gd name="connsiteY3" fmla="*/ 984936 h 1072218"/>
              <a:gd name="connsiteX4" fmla="*/ 2695500 w 2695500"/>
              <a:gd name="connsiteY4" fmla="*/ 1065918 h 1072218"/>
              <a:gd name="connsiteX5" fmla="*/ 2633000 w 2695500"/>
              <a:gd name="connsiteY5" fmla="*/ 1072218 h 1072218"/>
              <a:gd name="connsiteX6" fmla="*/ 536109 w 2695500"/>
              <a:gd name="connsiteY6" fmla="*/ 1072218 h 1072218"/>
              <a:gd name="connsiteX7" fmla="*/ 0 w 2695500"/>
              <a:gd name="connsiteY7" fmla="*/ 536109 h 1072218"/>
              <a:gd name="connsiteX8" fmla="*/ 536109 w 2695500"/>
              <a:gd name="connsiteY8" fmla="*/ 0 h 107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5500" h="1072218">
                <a:moveTo>
                  <a:pt x="536109" y="0"/>
                </a:moveTo>
                <a:lnTo>
                  <a:pt x="1617956" y="0"/>
                </a:lnTo>
                <a:lnTo>
                  <a:pt x="1688131" y="145676"/>
                </a:lnTo>
                <a:cubicBezTo>
                  <a:pt x="1880658" y="500084"/>
                  <a:pt x="2172983" y="792410"/>
                  <a:pt x="2527391" y="984936"/>
                </a:cubicBezTo>
                <a:lnTo>
                  <a:pt x="2695500" y="1065918"/>
                </a:lnTo>
                <a:lnTo>
                  <a:pt x="2633000" y="1072218"/>
                </a:lnTo>
                <a:lnTo>
                  <a:pt x="536109" y="1072218"/>
                </a:lnTo>
                <a:cubicBezTo>
                  <a:pt x="240024" y="1072218"/>
                  <a:pt x="0" y="832194"/>
                  <a:pt x="0" y="536109"/>
                </a:cubicBezTo>
                <a:cubicBezTo>
                  <a:pt x="0" y="240024"/>
                  <a:pt x="240024" y="0"/>
                  <a:pt x="536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6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Y" dirty="0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E106D6DE-92FE-49D4-8C19-7D4FF23E1321}"/>
              </a:ext>
            </a:extLst>
          </p:cNvPr>
          <p:cNvSpPr/>
          <p:nvPr/>
        </p:nvSpPr>
        <p:spPr>
          <a:xfrm>
            <a:off x="6990213" y="4342997"/>
            <a:ext cx="2797550" cy="1072218"/>
          </a:xfrm>
          <a:custGeom>
            <a:avLst/>
            <a:gdLst>
              <a:gd name="connsiteX0" fmla="*/ 1031600 w 2797550"/>
              <a:gd name="connsiteY0" fmla="*/ 0 h 1072218"/>
              <a:gd name="connsiteX1" fmla="*/ 2261441 w 2797550"/>
              <a:gd name="connsiteY1" fmla="*/ 0 h 1072218"/>
              <a:gd name="connsiteX2" fmla="*/ 2797550 w 2797550"/>
              <a:gd name="connsiteY2" fmla="*/ 536109 h 1072218"/>
              <a:gd name="connsiteX3" fmla="*/ 2261441 w 2797550"/>
              <a:gd name="connsiteY3" fmla="*/ 1072218 h 1072218"/>
              <a:gd name="connsiteX4" fmla="*/ 164550 w 2797550"/>
              <a:gd name="connsiteY4" fmla="*/ 1072218 h 1072218"/>
              <a:gd name="connsiteX5" fmla="*/ 56505 w 2797550"/>
              <a:gd name="connsiteY5" fmla="*/ 1061326 h 1072218"/>
              <a:gd name="connsiteX6" fmla="*/ 0 w 2797550"/>
              <a:gd name="connsiteY6" fmla="*/ 1043786 h 1072218"/>
              <a:gd name="connsiteX7" fmla="*/ 122165 w 2797550"/>
              <a:gd name="connsiteY7" fmla="*/ 984936 h 1072218"/>
              <a:gd name="connsiteX8" fmla="*/ 961425 w 2797550"/>
              <a:gd name="connsiteY8" fmla="*/ 145676 h 1072218"/>
              <a:gd name="connsiteX9" fmla="*/ 1031600 w 2797550"/>
              <a:gd name="connsiteY9" fmla="*/ 0 h 107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97550" h="1072218">
                <a:moveTo>
                  <a:pt x="1031600" y="0"/>
                </a:moveTo>
                <a:lnTo>
                  <a:pt x="2261441" y="0"/>
                </a:lnTo>
                <a:cubicBezTo>
                  <a:pt x="2557526" y="0"/>
                  <a:pt x="2797550" y="240024"/>
                  <a:pt x="2797550" y="536109"/>
                </a:cubicBezTo>
                <a:cubicBezTo>
                  <a:pt x="2797550" y="832194"/>
                  <a:pt x="2557526" y="1072218"/>
                  <a:pt x="2261441" y="1072218"/>
                </a:cubicBezTo>
                <a:lnTo>
                  <a:pt x="164550" y="1072218"/>
                </a:lnTo>
                <a:cubicBezTo>
                  <a:pt x="127540" y="1072218"/>
                  <a:pt x="91405" y="1068468"/>
                  <a:pt x="56505" y="1061326"/>
                </a:cubicBezTo>
                <a:lnTo>
                  <a:pt x="0" y="1043786"/>
                </a:lnTo>
                <a:lnTo>
                  <a:pt x="122165" y="984936"/>
                </a:lnTo>
                <a:cubicBezTo>
                  <a:pt x="476573" y="792410"/>
                  <a:pt x="768899" y="500084"/>
                  <a:pt x="961425" y="145676"/>
                </a:cubicBezTo>
                <a:lnTo>
                  <a:pt x="10316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39700" sx="102000" sy="102000" algn="ctr" rotWithShape="0">
              <a:prstClr val="black">
                <a:alpha val="6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Y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3B50B2D-FD0C-4D57-83C2-32B3134B4175}"/>
              </a:ext>
            </a:extLst>
          </p:cNvPr>
          <p:cNvSpPr txBox="1"/>
          <p:nvPr/>
        </p:nvSpPr>
        <p:spPr>
          <a:xfrm>
            <a:off x="6792570" y="1651811"/>
            <a:ext cx="80122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dirty="0">
                <a:solidFill>
                  <a:schemeClr val="bg1"/>
                </a:solidFill>
              </a:rPr>
              <a:t>1</a:t>
            </a:r>
            <a:endParaRPr lang="ar-SY" sz="6000" dirty="0">
              <a:solidFill>
                <a:schemeClr val="bg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4D3B3FF-0FB4-4BD7-B61F-C1BB6FA132EF}"/>
              </a:ext>
            </a:extLst>
          </p:cNvPr>
          <p:cNvSpPr txBox="1"/>
          <p:nvPr/>
        </p:nvSpPr>
        <p:spPr>
          <a:xfrm>
            <a:off x="7441428" y="3010145"/>
            <a:ext cx="80122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dirty="0">
                <a:solidFill>
                  <a:schemeClr val="bg1"/>
                </a:solidFill>
              </a:rPr>
              <a:t>2</a:t>
            </a:r>
            <a:endParaRPr lang="ar-SY" sz="6000" dirty="0">
              <a:solidFill>
                <a:schemeClr val="bg1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6246273-F74B-424D-B622-C7F6AE249796}"/>
              </a:ext>
            </a:extLst>
          </p:cNvPr>
          <p:cNvSpPr txBox="1"/>
          <p:nvPr/>
        </p:nvSpPr>
        <p:spPr>
          <a:xfrm>
            <a:off x="4885507" y="4292514"/>
            <a:ext cx="80122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dirty="0">
                <a:solidFill>
                  <a:schemeClr val="bg1"/>
                </a:solidFill>
              </a:rPr>
              <a:t>4</a:t>
            </a:r>
            <a:endParaRPr lang="ar-SY" sz="6000" dirty="0">
              <a:solidFill>
                <a:schemeClr val="bg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BA7B8A4-E4B2-452A-A03B-52ED70501041}"/>
              </a:ext>
            </a:extLst>
          </p:cNvPr>
          <p:cNvSpPr txBox="1"/>
          <p:nvPr/>
        </p:nvSpPr>
        <p:spPr>
          <a:xfrm>
            <a:off x="6881254" y="4296577"/>
            <a:ext cx="80122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dirty="0">
                <a:solidFill>
                  <a:schemeClr val="bg1"/>
                </a:solidFill>
              </a:rPr>
              <a:t>3</a:t>
            </a:r>
            <a:endParaRPr lang="ar-SY" sz="6000" dirty="0">
              <a:solidFill>
                <a:schemeClr val="bg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02239CA-2C1C-491D-B7B5-B22BE63C72ED}"/>
              </a:ext>
            </a:extLst>
          </p:cNvPr>
          <p:cNvSpPr txBox="1"/>
          <p:nvPr/>
        </p:nvSpPr>
        <p:spPr>
          <a:xfrm>
            <a:off x="4346358" y="2931315"/>
            <a:ext cx="80122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dirty="0">
                <a:solidFill>
                  <a:schemeClr val="bg1"/>
                </a:solidFill>
              </a:rPr>
              <a:t>5</a:t>
            </a:r>
            <a:endParaRPr lang="ar-SY" sz="6000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28E86A-9312-4A78-99FE-C8CB48DE93E1}"/>
              </a:ext>
            </a:extLst>
          </p:cNvPr>
          <p:cNvSpPr txBox="1"/>
          <p:nvPr/>
        </p:nvSpPr>
        <p:spPr>
          <a:xfrm>
            <a:off x="4962778" y="1659190"/>
            <a:ext cx="80122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dirty="0">
                <a:solidFill>
                  <a:schemeClr val="bg1"/>
                </a:solidFill>
              </a:rPr>
              <a:t>6</a:t>
            </a:r>
            <a:endParaRPr lang="ar-SY" sz="6000" dirty="0">
              <a:solidFill>
                <a:schemeClr val="bg1"/>
              </a:solidFill>
            </a:endParaRPr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C9AED131-C0DC-4EB5-9FC2-CE9B6C95544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8521" y="2038760"/>
            <a:ext cx="387576" cy="387576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80C6BC0F-EDC8-498B-BE68-B30CC4A400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768" y="3602268"/>
            <a:ext cx="310100" cy="310100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2DBF5671-0D40-44A6-B205-4F580F5308B4}"/>
              </a:ext>
            </a:extLst>
          </p:cNvPr>
          <p:cNvSpPr txBox="1"/>
          <p:nvPr/>
        </p:nvSpPr>
        <p:spPr>
          <a:xfrm>
            <a:off x="7419877" y="1842781"/>
            <a:ext cx="207622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000" b="1" dirty="0"/>
              <a:t>عدد المستخدمين</a:t>
            </a:r>
            <a:endParaRPr lang="ar-SY" sz="2000" b="1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712B196-8031-4DA2-B8E2-3B8BBF6CE2B2}"/>
              </a:ext>
            </a:extLst>
          </p:cNvPr>
          <p:cNvSpPr txBox="1"/>
          <p:nvPr/>
        </p:nvSpPr>
        <p:spPr>
          <a:xfrm>
            <a:off x="8090578" y="3239091"/>
            <a:ext cx="224566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000" b="1" dirty="0"/>
              <a:t>الاعتماد على التكنولوجيا</a:t>
            </a:r>
            <a:endParaRPr lang="ar-SY" sz="2000" b="1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E6D92F2-645E-462D-9DDF-E863BDD1CC76}"/>
              </a:ext>
            </a:extLst>
          </p:cNvPr>
          <p:cNvSpPr txBox="1"/>
          <p:nvPr/>
        </p:nvSpPr>
        <p:spPr>
          <a:xfrm>
            <a:off x="7605625" y="4664835"/>
            <a:ext cx="207622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000" b="1" dirty="0"/>
              <a:t>توافر المعلومات</a:t>
            </a:r>
            <a:endParaRPr lang="ar-SY" sz="2000" b="1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5341341-3663-48A3-9850-D0CD4223F3F6}"/>
              </a:ext>
            </a:extLst>
          </p:cNvPr>
          <p:cNvSpPr txBox="1"/>
          <p:nvPr/>
        </p:nvSpPr>
        <p:spPr>
          <a:xfrm>
            <a:off x="2542699" y="4675901"/>
            <a:ext cx="207622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000" b="1" dirty="0"/>
              <a:t>الأبعاد الدولية</a:t>
            </a:r>
            <a:endParaRPr lang="ar-SY" sz="2000" b="1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FC14581-9162-4A89-A416-4CD4A683AC65}"/>
              </a:ext>
            </a:extLst>
          </p:cNvPr>
          <p:cNvSpPr txBox="1"/>
          <p:nvPr/>
        </p:nvSpPr>
        <p:spPr>
          <a:xfrm>
            <a:off x="1888802" y="3239091"/>
            <a:ext cx="224566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000" b="1" dirty="0"/>
              <a:t>توافر الأجهزة والوصول</a:t>
            </a:r>
            <a:endParaRPr lang="ar-SY" sz="2000" b="1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99F1826-B608-431F-AF34-2A05CCAB465C}"/>
              </a:ext>
            </a:extLst>
          </p:cNvPr>
          <p:cNvSpPr txBox="1"/>
          <p:nvPr/>
        </p:nvSpPr>
        <p:spPr>
          <a:xfrm>
            <a:off x="2616092" y="1832438"/>
            <a:ext cx="207622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000" b="1" dirty="0"/>
              <a:t>تقنية التشفير</a:t>
            </a:r>
            <a:endParaRPr lang="ar-SY" sz="2000" b="1" dirty="0"/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id="{5699D203-F96D-40D4-BA4F-00761A3E0F2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09" y="5064945"/>
            <a:ext cx="293647" cy="293647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B3C485CA-A21D-47BA-AE0B-D09123502B0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517" y="4959718"/>
            <a:ext cx="400109" cy="400109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D71F017C-DB89-40EF-B51C-DD1AD6FB8DD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893" y="3550622"/>
            <a:ext cx="377695" cy="377695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544F7315-13D1-4238-8B1D-33A56FA83DA8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655" y="2090187"/>
            <a:ext cx="398776" cy="39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12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987E47-BBE2-43F5-8FBF-5B5BAC9F990D}"/>
              </a:ext>
            </a:extLst>
          </p:cNvPr>
          <p:cNvSpPr/>
          <p:nvPr/>
        </p:nvSpPr>
        <p:spPr>
          <a:xfrm>
            <a:off x="0" y="139"/>
            <a:ext cx="12191999" cy="68578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F188D2C-5384-49F2-831B-0C6FB0C89E4A}"/>
              </a:ext>
            </a:extLst>
          </p:cNvPr>
          <p:cNvGrpSpPr/>
          <p:nvPr/>
        </p:nvGrpSpPr>
        <p:grpSpPr>
          <a:xfrm>
            <a:off x="900333" y="1670468"/>
            <a:ext cx="1674055" cy="1814732"/>
            <a:chOff x="900333" y="1670468"/>
            <a:chExt cx="1674055" cy="1814732"/>
          </a:xfrm>
          <a:solidFill>
            <a:srgbClr val="FFB4A2"/>
          </a:solidFill>
        </p:grpSpPr>
        <p:sp>
          <p:nvSpPr>
            <p:cNvPr id="27" name="Rectangle: Top Corners Rounded 26">
              <a:extLst>
                <a:ext uri="{FF2B5EF4-FFF2-40B4-BE49-F238E27FC236}">
                  <a16:creationId xmlns:a16="http://schemas.microsoft.com/office/drawing/2014/main" id="{0F0E26C3-CF85-4322-BB61-B0E738812264}"/>
                </a:ext>
              </a:extLst>
            </p:cNvPr>
            <p:cNvSpPr/>
            <p:nvPr/>
          </p:nvSpPr>
          <p:spPr>
            <a:xfrm>
              <a:off x="900333" y="1670468"/>
              <a:ext cx="1674055" cy="181473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Y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430DEEE-58D8-47E7-AA63-645617575218}"/>
                </a:ext>
              </a:extLst>
            </p:cNvPr>
            <p:cNvSpPr txBox="1"/>
            <p:nvPr/>
          </p:nvSpPr>
          <p:spPr>
            <a:xfrm>
              <a:off x="1111348" y="2288779"/>
              <a:ext cx="1252024" cy="1015663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6000" dirty="0">
                  <a:solidFill>
                    <a:schemeClr val="bg1"/>
                  </a:solidFill>
                </a:rPr>
                <a:t>1</a:t>
              </a:r>
              <a:endParaRPr lang="ar-SY" sz="6000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ED4817A-9DC4-4943-962F-81C91C1B74D3}"/>
                </a:ext>
              </a:extLst>
            </p:cNvPr>
            <p:cNvSpPr txBox="1"/>
            <p:nvPr/>
          </p:nvSpPr>
          <p:spPr>
            <a:xfrm>
              <a:off x="900333" y="1800665"/>
              <a:ext cx="1674055" cy="70788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4000" b="1" dirty="0">
                  <a:solidFill>
                    <a:schemeClr val="bg1"/>
                  </a:solidFill>
                </a:rPr>
                <a:t>التحدي</a:t>
              </a:r>
              <a:endParaRPr lang="ar-SY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E0162CA-6593-4565-B854-C87D93207A4A}"/>
              </a:ext>
            </a:extLst>
          </p:cNvPr>
          <p:cNvGrpSpPr/>
          <p:nvPr/>
        </p:nvGrpSpPr>
        <p:grpSpPr>
          <a:xfrm>
            <a:off x="900333" y="2813539"/>
            <a:ext cx="1674055" cy="3390314"/>
            <a:chOff x="900333" y="2813539"/>
            <a:chExt cx="1674055" cy="3390314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517AF67-EE41-45E8-BE7B-7E54CF50A551}"/>
                </a:ext>
              </a:extLst>
            </p:cNvPr>
            <p:cNvSpPr/>
            <p:nvPr/>
          </p:nvSpPr>
          <p:spPr>
            <a:xfrm flipV="1">
              <a:off x="900333" y="2813539"/>
              <a:ext cx="1674055" cy="3390314"/>
            </a:xfrm>
            <a:custGeom>
              <a:avLst/>
              <a:gdLst>
                <a:gd name="connsiteX0" fmla="*/ 0 w 1674055"/>
                <a:gd name="connsiteY0" fmla="*/ 3390314 h 3390314"/>
                <a:gd name="connsiteX1" fmla="*/ 424867 w 1674055"/>
                <a:gd name="connsiteY1" fmla="*/ 3390314 h 3390314"/>
                <a:gd name="connsiteX2" fmla="*/ 430034 w 1674055"/>
                <a:gd name="connsiteY2" fmla="*/ 3339067 h 3390314"/>
                <a:gd name="connsiteX3" fmla="*/ 815926 w 1674055"/>
                <a:gd name="connsiteY3" fmla="*/ 3024555 h 3390314"/>
                <a:gd name="connsiteX4" fmla="*/ 1201819 w 1674055"/>
                <a:gd name="connsiteY4" fmla="*/ 3339067 h 3390314"/>
                <a:gd name="connsiteX5" fmla="*/ 1206985 w 1674055"/>
                <a:gd name="connsiteY5" fmla="*/ 3390314 h 3390314"/>
                <a:gd name="connsiteX6" fmla="*/ 1674055 w 1674055"/>
                <a:gd name="connsiteY6" fmla="*/ 3390314 h 3390314"/>
                <a:gd name="connsiteX7" fmla="*/ 1674055 w 1674055"/>
                <a:gd name="connsiteY7" fmla="*/ 279015 h 3390314"/>
                <a:gd name="connsiteX8" fmla="*/ 1395040 w 1674055"/>
                <a:gd name="connsiteY8" fmla="*/ 0 h 3390314"/>
                <a:gd name="connsiteX9" fmla="*/ 279015 w 1674055"/>
                <a:gd name="connsiteY9" fmla="*/ 0 h 3390314"/>
                <a:gd name="connsiteX10" fmla="*/ 0 w 1674055"/>
                <a:gd name="connsiteY10" fmla="*/ 279015 h 339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4055" h="3390314">
                  <a:moveTo>
                    <a:pt x="0" y="3390314"/>
                  </a:moveTo>
                  <a:lnTo>
                    <a:pt x="424867" y="3390314"/>
                  </a:lnTo>
                  <a:lnTo>
                    <a:pt x="430034" y="3339067"/>
                  </a:lnTo>
                  <a:cubicBezTo>
                    <a:pt x="466763" y="3159575"/>
                    <a:pt x="625577" y="3024555"/>
                    <a:pt x="815926" y="3024555"/>
                  </a:cubicBezTo>
                  <a:cubicBezTo>
                    <a:pt x="1006275" y="3024555"/>
                    <a:pt x="1165089" y="3159575"/>
                    <a:pt x="1201819" y="3339067"/>
                  </a:cubicBezTo>
                  <a:lnTo>
                    <a:pt x="1206985" y="3390314"/>
                  </a:lnTo>
                  <a:lnTo>
                    <a:pt x="1674055" y="3390314"/>
                  </a:lnTo>
                  <a:lnTo>
                    <a:pt x="1674055" y="279015"/>
                  </a:lnTo>
                  <a:cubicBezTo>
                    <a:pt x="1674055" y="124919"/>
                    <a:pt x="1549136" y="0"/>
                    <a:pt x="1395040" y="0"/>
                  </a:cubicBezTo>
                  <a:lnTo>
                    <a:pt x="279015" y="0"/>
                  </a:lnTo>
                  <a:cubicBezTo>
                    <a:pt x="124919" y="0"/>
                    <a:pt x="0" y="124919"/>
                    <a:pt x="0" y="2790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355600" dist="114300" dir="5460000" algn="t" rotWithShape="0">
                <a:prstClr val="black">
                  <a:alpha val="5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Y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3804C73-050B-497F-96E1-438F60FE55F3}"/>
                </a:ext>
              </a:extLst>
            </p:cNvPr>
            <p:cNvSpPr txBox="1"/>
            <p:nvPr/>
          </p:nvSpPr>
          <p:spPr>
            <a:xfrm>
              <a:off x="900333" y="3629465"/>
              <a:ext cx="1674055" cy="147732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2400" dirty="0">
                  <a:effectLst/>
                  <a:latin typeface="Arial Narrow" panose="020B0606020202030204" pitchFamily="34" charset="0"/>
                </a:rPr>
                <a:t>تحديات في صياغة القوانين الجنائية الوطنية </a:t>
              </a:r>
            </a:p>
            <a:p>
              <a:pPr algn="ctr" rtl="1"/>
              <a:endParaRPr lang="ar-SY" dirty="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0EDF831-FD9B-4497-ACCC-75D2A5E725CB}"/>
              </a:ext>
            </a:extLst>
          </p:cNvPr>
          <p:cNvGrpSpPr/>
          <p:nvPr/>
        </p:nvGrpSpPr>
        <p:grpSpPr>
          <a:xfrm>
            <a:off x="3756074" y="1670468"/>
            <a:ext cx="1674055" cy="1814732"/>
            <a:chOff x="900333" y="1670468"/>
            <a:chExt cx="1674055" cy="1814732"/>
          </a:xfrm>
          <a:solidFill>
            <a:srgbClr val="E5989B"/>
          </a:solidFill>
        </p:grpSpPr>
        <p:sp>
          <p:nvSpPr>
            <p:cNvPr id="34" name="Rectangle: Top Corners Rounded 33">
              <a:extLst>
                <a:ext uri="{FF2B5EF4-FFF2-40B4-BE49-F238E27FC236}">
                  <a16:creationId xmlns:a16="http://schemas.microsoft.com/office/drawing/2014/main" id="{A9D06971-4757-41D5-9642-4FF5D6D673FD}"/>
                </a:ext>
              </a:extLst>
            </p:cNvPr>
            <p:cNvSpPr/>
            <p:nvPr/>
          </p:nvSpPr>
          <p:spPr>
            <a:xfrm>
              <a:off x="900333" y="1670468"/>
              <a:ext cx="1674055" cy="181473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Y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6EDFABF-4D4E-4FD4-A552-72B433CE0621}"/>
                </a:ext>
              </a:extLst>
            </p:cNvPr>
            <p:cNvSpPr txBox="1"/>
            <p:nvPr/>
          </p:nvSpPr>
          <p:spPr>
            <a:xfrm>
              <a:off x="1111348" y="2288779"/>
              <a:ext cx="1252024" cy="1015663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6000" dirty="0">
                  <a:solidFill>
                    <a:schemeClr val="bg1"/>
                  </a:solidFill>
                </a:rPr>
                <a:t>2</a:t>
              </a:r>
              <a:endParaRPr lang="ar-SY" sz="6000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782D080-51E0-4833-8B4B-88E6E84FFFD6}"/>
                </a:ext>
              </a:extLst>
            </p:cNvPr>
            <p:cNvSpPr txBox="1"/>
            <p:nvPr/>
          </p:nvSpPr>
          <p:spPr>
            <a:xfrm>
              <a:off x="900333" y="1800665"/>
              <a:ext cx="1674055" cy="70788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4000" b="1" dirty="0">
                  <a:solidFill>
                    <a:schemeClr val="bg1"/>
                  </a:solidFill>
                </a:rPr>
                <a:t>التحدي</a:t>
              </a:r>
              <a:endParaRPr lang="ar-SY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2C5325B-C025-4A1A-8F56-95150B3CF73A}"/>
              </a:ext>
            </a:extLst>
          </p:cNvPr>
          <p:cNvGrpSpPr/>
          <p:nvPr/>
        </p:nvGrpSpPr>
        <p:grpSpPr>
          <a:xfrm>
            <a:off x="3756074" y="2813539"/>
            <a:ext cx="1674055" cy="3390314"/>
            <a:chOff x="900333" y="2813539"/>
            <a:chExt cx="1674055" cy="3390314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16CEFED-4464-402E-A05F-BDB031420918}"/>
                </a:ext>
              </a:extLst>
            </p:cNvPr>
            <p:cNvSpPr/>
            <p:nvPr/>
          </p:nvSpPr>
          <p:spPr>
            <a:xfrm flipV="1">
              <a:off x="900333" y="2813539"/>
              <a:ext cx="1674055" cy="3390314"/>
            </a:xfrm>
            <a:custGeom>
              <a:avLst/>
              <a:gdLst>
                <a:gd name="connsiteX0" fmla="*/ 0 w 1674055"/>
                <a:gd name="connsiteY0" fmla="*/ 3390314 h 3390314"/>
                <a:gd name="connsiteX1" fmla="*/ 424867 w 1674055"/>
                <a:gd name="connsiteY1" fmla="*/ 3390314 h 3390314"/>
                <a:gd name="connsiteX2" fmla="*/ 430034 w 1674055"/>
                <a:gd name="connsiteY2" fmla="*/ 3339067 h 3390314"/>
                <a:gd name="connsiteX3" fmla="*/ 815926 w 1674055"/>
                <a:gd name="connsiteY3" fmla="*/ 3024555 h 3390314"/>
                <a:gd name="connsiteX4" fmla="*/ 1201819 w 1674055"/>
                <a:gd name="connsiteY4" fmla="*/ 3339067 h 3390314"/>
                <a:gd name="connsiteX5" fmla="*/ 1206985 w 1674055"/>
                <a:gd name="connsiteY5" fmla="*/ 3390314 h 3390314"/>
                <a:gd name="connsiteX6" fmla="*/ 1674055 w 1674055"/>
                <a:gd name="connsiteY6" fmla="*/ 3390314 h 3390314"/>
                <a:gd name="connsiteX7" fmla="*/ 1674055 w 1674055"/>
                <a:gd name="connsiteY7" fmla="*/ 279015 h 3390314"/>
                <a:gd name="connsiteX8" fmla="*/ 1395040 w 1674055"/>
                <a:gd name="connsiteY8" fmla="*/ 0 h 3390314"/>
                <a:gd name="connsiteX9" fmla="*/ 279015 w 1674055"/>
                <a:gd name="connsiteY9" fmla="*/ 0 h 3390314"/>
                <a:gd name="connsiteX10" fmla="*/ 0 w 1674055"/>
                <a:gd name="connsiteY10" fmla="*/ 279015 h 339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4055" h="3390314">
                  <a:moveTo>
                    <a:pt x="0" y="3390314"/>
                  </a:moveTo>
                  <a:lnTo>
                    <a:pt x="424867" y="3390314"/>
                  </a:lnTo>
                  <a:lnTo>
                    <a:pt x="430034" y="3339067"/>
                  </a:lnTo>
                  <a:cubicBezTo>
                    <a:pt x="466763" y="3159575"/>
                    <a:pt x="625577" y="3024555"/>
                    <a:pt x="815926" y="3024555"/>
                  </a:cubicBezTo>
                  <a:cubicBezTo>
                    <a:pt x="1006275" y="3024555"/>
                    <a:pt x="1165089" y="3159575"/>
                    <a:pt x="1201819" y="3339067"/>
                  </a:cubicBezTo>
                  <a:lnTo>
                    <a:pt x="1206985" y="3390314"/>
                  </a:lnTo>
                  <a:lnTo>
                    <a:pt x="1674055" y="3390314"/>
                  </a:lnTo>
                  <a:lnTo>
                    <a:pt x="1674055" y="279015"/>
                  </a:lnTo>
                  <a:cubicBezTo>
                    <a:pt x="1674055" y="124919"/>
                    <a:pt x="1549136" y="0"/>
                    <a:pt x="1395040" y="0"/>
                  </a:cubicBezTo>
                  <a:lnTo>
                    <a:pt x="279015" y="0"/>
                  </a:lnTo>
                  <a:cubicBezTo>
                    <a:pt x="124919" y="0"/>
                    <a:pt x="0" y="124919"/>
                    <a:pt x="0" y="2790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355600" dist="114300" dir="5460000" algn="t" rotWithShape="0">
                <a:prstClr val="black">
                  <a:alpha val="5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Y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E2FA689-2086-4DA2-9CAA-37CC2AB306A3}"/>
                </a:ext>
              </a:extLst>
            </p:cNvPr>
            <p:cNvSpPr txBox="1"/>
            <p:nvPr/>
          </p:nvSpPr>
          <p:spPr>
            <a:xfrm>
              <a:off x="900333" y="3998797"/>
              <a:ext cx="1674055" cy="73866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2400" dirty="0">
                  <a:effectLst/>
                  <a:latin typeface="Arial Narrow" panose="020B0606020202030204" pitchFamily="34" charset="0"/>
                </a:rPr>
                <a:t>جرائم جديدة</a:t>
              </a:r>
            </a:p>
            <a:p>
              <a:pPr algn="ctr" rtl="1"/>
              <a:endParaRPr lang="ar-SY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B7C1CAB-A376-4B3C-8BBB-D06151DB0001}"/>
              </a:ext>
            </a:extLst>
          </p:cNvPr>
          <p:cNvGrpSpPr/>
          <p:nvPr/>
        </p:nvGrpSpPr>
        <p:grpSpPr>
          <a:xfrm>
            <a:off x="6546166" y="1670468"/>
            <a:ext cx="1674055" cy="1814732"/>
            <a:chOff x="900333" y="1670468"/>
            <a:chExt cx="1674055" cy="1814732"/>
          </a:xfrm>
          <a:solidFill>
            <a:srgbClr val="B5838D"/>
          </a:solidFill>
        </p:grpSpPr>
        <p:sp>
          <p:nvSpPr>
            <p:cNvPr id="41" name="Rectangle: Top Corners Rounded 40">
              <a:extLst>
                <a:ext uri="{FF2B5EF4-FFF2-40B4-BE49-F238E27FC236}">
                  <a16:creationId xmlns:a16="http://schemas.microsoft.com/office/drawing/2014/main" id="{4BE593E3-A63F-4A88-BF91-3D4DD609BC21}"/>
                </a:ext>
              </a:extLst>
            </p:cNvPr>
            <p:cNvSpPr/>
            <p:nvPr/>
          </p:nvSpPr>
          <p:spPr>
            <a:xfrm>
              <a:off x="900333" y="1670468"/>
              <a:ext cx="1674055" cy="181473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Y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1DC303C-6652-45DE-94B1-73C78FB67389}"/>
                </a:ext>
              </a:extLst>
            </p:cNvPr>
            <p:cNvSpPr txBox="1"/>
            <p:nvPr/>
          </p:nvSpPr>
          <p:spPr>
            <a:xfrm>
              <a:off x="1111348" y="2288779"/>
              <a:ext cx="1252024" cy="1015663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6000" dirty="0">
                  <a:solidFill>
                    <a:schemeClr val="bg1"/>
                  </a:solidFill>
                </a:rPr>
                <a:t>3</a:t>
              </a:r>
              <a:endParaRPr lang="ar-SY" sz="6000" dirty="0">
                <a:solidFill>
                  <a:schemeClr val="bg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1F3C9D0-E8B3-4463-86AF-0A2CDC801EE0}"/>
                </a:ext>
              </a:extLst>
            </p:cNvPr>
            <p:cNvSpPr txBox="1"/>
            <p:nvPr/>
          </p:nvSpPr>
          <p:spPr>
            <a:xfrm>
              <a:off x="900333" y="1800665"/>
              <a:ext cx="1674055" cy="70788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4000" b="1" dirty="0">
                  <a:solidFill>
                    <a:schemeClr val="bg1"/>
                  </a:solidFill>
                </a:rPr>
                <a:t>التحدي</a:t>
              </a:r>
              <a:endParaRPr lang="ar-SY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DC73860-B905-4CBC-B2F5-934093E2675A}"/>
              </a:ext>
            </a:extLst>
          </p:cNvPr>
          <p:cNvGrpSpPr/>
          <p:nvPr/>
        </p:nvGrpSpPr>
        <p:grpSpPr>
          <a:xfrm>
            <a:off x="6546166" y="2813539"/>
            <a:ext cx="1674055" cy="3390314"/>
            <a:chOff x="900333" y="2813539"/>
            <a:chExt cx="1674055" cy="3390314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1F3BB39-C6C9-4828-A69F-EE8D9C26B469}"/>
                </a:ext>
              </a:extLst>
            </p:cNvPr>
            <p:cNvSpPr/>
            <p:nvPr/>
          </p:nvSpPr>
          <p:spPr>
            <a:xfrm flipV="1">
              <a:off x="900333" y="2813539"/>
              <a:ext cx="1674055" cy="3390314"/>
            </a:xfrm>
            <a:custGeom>
              <a:avLst/>
              <a:gdLst>
                <a:gd name="connsiteX0" fmla="*/ 0 w 1674055"/>
                <a:gd name="connsiteY0" fmla="*/ 3390314 h 3390314"/>
                <a:gd name="connsiteX1" fmla="*/ 424867 w 1674055"/>
                <a:gd name="connsiteY1" fmla="*/ 3390314 h 3390314"/>
                <a:gd name="connsiteX2" fmla="*/ 430034 w 1674055"/>
                <a:gd name="connsiteY2" fmla="*/ 3339067 h 3390314"/>
                <a:gd name="connsiteX3" fmla="*/ 815926 w 1674055"/>
                <a:gd name="connsiteY3" fmla="*/ 3024555 h 3390314"/>
                <a:gd name="connsiteX4" fmla="*/ 1201819 w 1674055"/>
                <a:gd name="connsiteY4" fmla="*/ 3339067 h 3390314"/>
                <a:gd name="connsiteX5" fmla="*/ 1206985 w 1674055"/>
                <a:gd name="connsiteY5" fmla="*/ 3390314 h 3390314"/>
                <a:gd name="connsiteX6" fmla="*/ 1674055 w 1674055"/>
                <a:gd name="connsiteY6" fmla="*/ 3390314 h 3390314"/>
                <a:gd name="connsiteX7" fmla="*/ 1674055 w 1674055"/>
                <a:gd name="connsiteY7" fmla="*/ 279015 h 3390314"/>
                <a:gd name="connsiteX8" fmla="*/ 1395040 w 1674055"/>
                <a:gd name="connsiteY8" fmla="*/ 0 h 3390314"/>
                <a:gd name="connsiteX9" fmla="*/ 279015 w 1674055"/>
                <a:gd name="connsiteY9" fmla="*/ 0 h 3390314"/>
                <a:gd name="connsiteX10" fmla="*/ 0 w 1674055"/>
                <a:gd name="connsiteY10" fmla="*/ 279015 h 339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4055" h="3390314">
                  <a:moveTo>
                    <a:pt x="0" y="3390314"/>
                  </a:moveTo>
                  <a:lnTo>
                    <a:pt x="424867" y="3390314"/>
                  </a:lnTo>
                  <a:lnTo>
                    <a:pt x="430034" y="3339067"/>
                  </a:lnTo>
                  <a:cubicBezTo>
                    <a:pt x="466763" y="3159575"/>
                    <a:pt x="625577" y="3024555"/>
                    <a:pt x="815926" y="3024555"/>
                  </a:cubicBezTo>
                  <a:cubicBezTo>
                    <a:pt x="1006275" y="3024555"/>
                    <a:pt x="1165089" y="3159575"/>
                    <a:pt x="1201819" y="3339067"/>
                  </a:cubicBezTo>
                  <a:lnTo>
                    <a:pt x="1206985" y="3390314"/>
                  </a:lnTo>
                  <a:lnTo>
                    <a:pt x="1674055" y="3390314"/>
                  </a:lnTo>
                  <a:lnTo>
                    <a:pt x="1674055" y="279015"/>
                  </a:lnTo>
                  <a:cubicBezTo>
                    <a:pt x="1674055" y="124919"/>
                    <a:pt x="1549136" y="0"/>
                    <a:pt x="1395040" y="0"/>
                  </a:cubicBezTo>
                  <a:lnTo>
                    <a:pt x="279015" y="0"/>
                  </a:lnTo>
                  <a:cubicBezTo>
                    <a:pt x="124919" y="0"/>
                    <a:pt x="0" y="124919"/>
                    <a:pt x="0" y="2790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355600" dist="114300" dir="5460000" algn="t" rotWithShape="0">
                <a:prstClr val="black">
                  <a:alpha val="5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Y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AF62ABC-1DA4-4FF1-A91B-E72BE7ACAECB}"/>
                </a:ext>
              </a:extLst>
            </p:cNvPr>
            <p:cNvSpPr txBox="1"/>
            <p:nvPr/>
          </p:nvSpPr>
          <p:spPr>
            <a:xfrm>
              <a:off x="900333" y="3507368"/>
              <a:ext cx="1674055" cy="258532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Y" sz="2400" dirty="0"/>
                <a:t>زيادة استخدام تكنولوجيا المعلومات والحاجة الى أدوات تحقيق جديدة </a:t>
              </a:r>
            </a:p>
            <a:p>
              <a:pPr algn="ctr" rtl="1"/>
              <a:endParaRPr lang="ar-SY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B1F51C8-1086-4F3C-A464-E6C96C4C3E67}"/>
              </a:ext>
            </a:extLst>
          </p:cNvPr>
          <p:cNvGrpSpPr/>
          <p:nvPr/>
        </p:nvGrpSpPr>
        <p:grpSpPr>
          <a:xfrm>
            <a:off x="9406597" y="1670468"/>
            <a:ext cx="1674055" cy="1814732"/>
            <a:chOff x="900333" y="1670468"/>
            <a:chExt cx="1674055" cy="1814732"/>
          </a:xfrm>
          <a:solidFill>
            <a:schemeClr val="accent2">
              <a:lumMod val="75000"/>
            </a:schemeClr>
          </a:solidFill>
        </p:grpSpPr>
        <p:sp>
          <p:nvSpPr>
            <p:cNvPr id="48" name="Rectangle: Top Corners Rounded 47">
              <a:extLst>
                <a:ext uri="{FF2B5EF4-FFF2-40B4-BE49-F238E27FC236}">
                  <a16:creationId xmlns:a16="http://schemas.microsoft.com/office/drawing/2014/main" id="{0D995432-E7EE-49AC-9445-C44ADAD3DD7E}"/>
                </a:ext>
              </a:extLst>
            </p:cNvPr>
            <p:cNvSpPr/>
            <p:nvPr/>
          </p:nvSpPr>
          <p:spPr>
            <a:xfrm>
              <a:off x="900333" y="1670468"/>
              <a:ext cx="1674055" cy="181473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Y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742B7D1-CD18-4288-9AA9-9DB8FEC9B5DA}"/>
                </a:ext>
              </a:extLst>
            </p:cNvPr>
            <p:cNvSpPr txBox="1"/>
            <p:nvPr/>
          </p:nvSpPr>
          <p:spPr>
            <a:xfrm>
              <a:off x="1111348" y="2288779"/>
              <a:ext cx="1252024" cy="1015663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6000" dirty="0">
                  <a:solidFill>
                    <a:schemeClr val="bg1"/>
                  </a:solidFill>
                </a:rPr>
                <a:t>4</a:t>
              </a:r>
              <a:endParaRPr lang="ar-SY" sz="6000" dirty="0">
                <a:solidFill>
                  <a:schemeClr val="bg1"/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F074302-84AF-4783-9856-B15A1807E704}"/>
                </a:ext>
              </a:extLst>
            </p:cNvPr>
            <p:cNvSpPr txBox="1"/>
            <p:nvPr/>
          </p:nvSpPr>
          <p:spPr>
            <a:xfrm>
              <a:off x="900333" y="1800665"/>
              <a:ext cx="1674055" cy="70788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4000" b="1" dirty="0">
                  <a:solidFill>
                    <a:schemeClr val="bg1"/>
                  </a:solidFill>
                </a:rPr>
                <a:t>التحدي</a:t>
              </a:r>
              <a:endParaRPr lang="ar-SY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FCD30C2-C966-482D-AA85-1E3A1B009E91}"/>
              </a:ext>
            </a:extLst>
          </p:cNvPr>
          <p:cNvGrpSpPr/>
          <p:nvPr/>
        </p:nvGrpSpPr>
        <p:grpSpPr>
          <a:xfrm>
            <a:off x="9406597" y="2813539"/>
            <a:ext cx="1674055" cy="3390314"/>
            <a:chOff x="900333" y="2813539"/>
            <a:chExt cx="1674055" cy="3390314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9BB60D5-EC0C-42D1-B5D5-63FE45D36E5D}"/>
                </a:ext>
              </a:extLst>
            </p:cNvPr>
            <p:cNvSpPr/>
            <p:nvPr/>
          </p:nvSpPr>
          <p:spPr>
            <a:xfrm flipV="1">
              <a:off x="900333" y="2813539"/>
              <a:ext cx="1674055" cy="3390314"/>
            </a:xfrm>
            <a:custGeom>
              <a:avLst/>
              <a:gdLst>
                <a:gd name="connsiteX0" fmla="*/ 0 w 1674055"/>
                <a:gd name="connsiteY0" fmla="*/ 3390314 h 3390314"/>
                <a:gd name="connsiteX1" fmla="*/ 424867 w 1674055"/>
                <a:gd name="connsiteY1" fmla="*/ 3390314 h 3390314"/>
                <a:gd name="connsiteX2" fmla="*/ 430034 w 1674055"/>
                <a:gd name="connsiteY2" fmla="*/ 3339067 h 3390314"/>
                <a:gd name="connsiteX3" fmla="*/ 815926 w 1674055"/>
                <a:gd name="connsiteY3" fmla="*/ 3024555 h 3390314"/>
                <a:gd name="connsiteX4" fmla="*/ 1201819 w 1674055"/>
                <a:gd name="connsiteY4" fmla="*/ 3339067 h 3390314"/>
                <a:gd name="connsiteX5" fmla="*/ 1206985 w 1674055"/>
                <a:gd name="connsiteY5" fmla="*/ 3390314 h 3390314"/>
                <a:gd name="connsiteX6" fmla="*/ 1674055 w 1674055"/>
                <a:gd name="connsiteY6" fmla="*/ 3390314 h 3390314"/>
                <a:gd name="connsiteX7" fmla="*/ 1674055 w 1674055"/>
                <a:gd name="connsiteY7" fmla="*/ 279015 h 3390314"/>
                <a:gd name="connsiteX8" fmla="*/ 1395040 w 1674055"/>
                <a:gd name="connsiteY8" fmla="*/ 0 h 3390314"/>
                <a:gd name="connsiteX9" fmla="*/ 279015 w 1674055"/>
                <a:gd name="connsiteY9" fmla="*/ 0 h 3390314"/>
                <a:gd name="connsiteX10" fmla="*/ 0 w 1674055"/>
                <a:gd name="connsiteY10" fmla="*/ 279015 h 339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4055" h="3390314">
                  <a:moveTo>
                    <a:pt x="0" y="3390314"/>
                  </a:moveTo>
                  <a:lnTo>
                    <a:pt x="424867" y="3390314"/>
                  </a:lnTo>
                  <a:lnTo>
                    <a:pt x="430034" y="3339067"/>
                  </a:lnTo>
                  <a:cubicBezTo>
                    <a:pt x="466763" y="3159575"/>
                    <a:pt x="625577" y="3024555"/>
                    <a:pt x="815926" y="3024555"/>
                  </a:cubicBezTo>
                  <a:cubicBezTo>
                    <a:pt x="1006275" y="3024555"/>
                    <a:pt x="1165089" y="3159575"/>
                    <a:pt x="1201819" y="3339067"/>
                  </a:cubicBezTo>
                  <a:lnTo>
                    <a:pt x="1206985" y="3390314"/>
                  </a:lnTo>
                  <a:lnTo>
                    <a:pt x="1674055" y="3390314"/>
                  </a:lnTo>
                  <a:lnTo>
                    <a:pt x="1674055" y="279015"/>
                  </a:lnTo>
                  <a:cubicBezTo>
                    <a:pt x="1674055" y="124919"/>
                    <a:pt x="1549136" y="0"/>
                    <a:pt x="1395040" y="0"/>
                  </a:cubicBezTo>
                  <a:lnTo>
                    <a:pt x="279015" y="0"/>
                  </a:lnTo>
                  <a:cubicBezTo>
                    <a:pt x="124919" y="0"/>
                    <a:pt x="0" y="124919"/>
                    <a:pt x="0" y="2790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355600" dist="114300" dir="5460000" algn="t" rotWithShape="0">
                <a:prstClr val="black">
                  <a:alpha val="5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Y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67E785B-A158-48BC-8968-57FB0D666B04}"/>
                </a:ext>
              </a:extLst>
            </p:cNvPr>
            <p:cNvSpPr txBox="1"/>
            <p:nvPr/>
          </p:nvSpPr>
          <p:spPr>
            <a:xfrm>
              <a:off x="900333" y="3629465"/>
              <a:ext cx="1674055" cy="156966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dirty="0"/>
                <a:t>تحديات في تطوير إجراءات الأدلة الرقمية</a:t>
              </a:r>
              <a:endParaRPr lang="ar-SY" sz="2400" dirty="0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051531FC-0828-45E7-A985-E0FD8E52E79B}"/>
              </a:ext>
            </a:extLst>
          </p:cNvPr>
          <p:cNvSpPr txBox="1"/>
          <p:nvPr/>
        </p:nvSpPr>
        <p:spPr>
          <a:xfrm>
            <a:off x="3502855" y="393895"/>
            <a:ext cx="561301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6000" b="1" dirty="0">
                <a:solidFill>
                  <a:schemeClr val="bg1"/>
                </a:solidFill>
              </a:rPr>
              <a:t>التحديات القانونية</a:t>
            </a:r>
            <a:endParaRPr lang="ar-SY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706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25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75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</TotalTime>
  <Words>200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Dena Abdo</dc:creator>
  <cp:lastModifiedBy>Mohamad abu radaha</cp:lastModifiedBy>
  <cp:revision>60</cp:revision>
  <dcterms:created xsi:type="dcterms:W3CDTF">2020-12-25T16:36:35Z</dcterms:created>
  <dcterms:modified xsi:type="dcterms:W3CDTF">2024-03-31T08:50:50Z</dcterms:modified>
</cp:coreProperties>
</file>