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9" r:id="rId4"/>
    <p:sldId id="275" r:id="rId5"/>
    <p:sldId id="258" r:id="rId6"/>
    <p:sldId id="263" r:id="rId7"/>
    <p:sldId id="276" r:id="rId8"/>
    <p:sldId id="262" r:id="rId9"/>
    <p:sldId id="257" r:id="rId10"/>
    <p:sldId id="264" r:id="rId11"/>
    <p:sldId id="278" r:id="rId12"/>
    <p:sldId id="266" r:id="rId13"/>
    <p:sldId id="280" r:id="rId14"/>
    <p:sldId id="267" r:id="rId15"/>
    <p:sldId id="268" r:id="rId16"/>
    <p:sldId id="269" r:id="rId17"/>
    <p:sldId id="270" r:id="rId18"/>
    <p:sldId id="273" r:id="rId19"/>
    <p:sldId id="282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ED7987-E7F3-4166-B813-C7D9D3FA2CF6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980BD2-E49C-4F0D-BF2C-9180B228C86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7206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80BD2-E49C-4F0D-BF2C-9180B228C866}" type="slidenum">
              <a:rPr lang="ar-JO" smtClean="0"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0635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26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330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3627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193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338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704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8172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202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3735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641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110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DE24-1EC0-4954-92EF-3823FC55B95B}" type="datetimeFigureOut">
              <a:rPr lang="ar-JO" smtClean="0"/>
              <a:t>26/03/1442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3FB7-645C-4653-B0C7-39CEDA35DDF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8561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1052735"/>
            <a:ext cx="47625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139646" cy="191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756818" cy="240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4932040" y="1628800"/>
                <a:ext cx="2016224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y</m:t>
                              </m:r>
                              <m:d>
                                <m:dPr>
                                  <m:ctrlPr>
                                    <a:rPr lang="en-US" b="0" i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0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b="0" i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628800"/>
                <a:ext cx="201622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رابط كسهم مستقيم 4"/>
          <p:cNvCxnSpPr/>
          <p:nvPr/>
        </p:nvCxnSpPr>
        <p:spPr>
          <a:xfrm flipH="1">
            <a:off x="3635896" y="1998132"/>
            <a:ext cx="2952328" cy="998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635075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27908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8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ستطيل 2"/>
              <p:cNvSpPr/>
              <p:nvPr/>
            </p:nvSpPr>
            <p:spPr>
              <a:xfrm>
                <a:off x="622031" y="1783362"/>
                <a:ext cx="40440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y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𝒊𝒔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𝒊𝒏𝒗𝒆𝒓𝒔𝒆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31" y="1783362"/>
                <a:ext cx="404405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470684" y="2492896"/>
                <a:ext cx="4029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i="1">
                          <a:latin typeface="Cambria Math"/>
                        </a:rPr>
                        <m:t>  </m:t>
                      </m:r>
                      <m:r>
                        <a:rPr lang="en-US" b="1" i="1">
                          <a:latin typeface="Cambria Math"/>
                        </a:rPr>
                        <m:t>𝒊𝒔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𝒕𝒉𝒆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𝒊𝒏𝒗𝒆𝒓𝒔𝒆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𝒐𝒇</m:t>
                      </m:r>
                      <m:r>
                        <a:rPr lang="en-US" b="1" i="1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84" y="2492896"/>
                <a:ext cx="402930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ستطيل 4"/>
              <p:cNvSpPr/>
              <p:nvPr/>
            </p:nvSpPr>
            <p:spPr>
              <a:xfrm>
                <a:off x="467544" y="3202092"/>
                <a:ext cx="5228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y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i="1">
                          <a:latin typeface="Cambria Math"/>
                        </a:rPr>
                        <m:t>  </m:t>
                      </m:r>
                      <m:r>
                        <a:rPr lang="en-US" b="1" i="1">
                          <a:latin typeface="Cambria Math"/>
                        </a:rPr>
                        <m:t>𝒊𝒔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𝒕𝒉𝒆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𝒊𝒏𝒗𝒆𝒓𝒔𝒆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𝒐𝒇</m:t>
                      </m:r>
                      <m:r>
                        <a:rPr lang="en-US" b="1" i="1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202092"/>
                <a:ext cx="522880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467544" y="4005064"/>
                <a:ext cx="85682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the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graph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𝐨𝐟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  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𝐲</m:t>
                            </m:r>
                            <m:r>
                              <a:rPr lang="en-US" b="1">
                                <a:latin typeface="Cambria Math"/>
                              </a:rPr>
                              <m:t>=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b="0" i="1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𝒚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dirty="0" smtClean="0"/>
                  <a:t> are reflection of  each other about the line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b="1" dirty="0" smtClean="0"/>
                  <a:t> </a:t>
                </a:r>
                <a:endParaRPr lang="ar-JO" b="1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856824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ستطيل 7"/>
              <p:cNvSpPr/>
              <p:nvPr/>
            </p:nvSpPr>
            <p:spPr>
              <a:xfrm>
                <a:off x="179512" y="4778462"/>
                <a:ext cx="86409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the graph of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𝐲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𝐥𝐨𝐠</m:t>
                        </m:r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𝒚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dirty="0"/>
                  <a:t> are reflection of  each other about the line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𝒚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b="1" dirty="0"/>
                  <a:t> </a:t>
                </a:r>
                <a:endParaRPr lang="ar-JO" dirty="0"/>
              </a:p>
            </p:txBody>
          </p:sp>
        </mc:Choice>
        <mc:Fallback>
          <p:sp>
            <p:nvSpPr>
              <p:cNvPr id="8" name="مستطيل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78462"/>
                <a:ext cx="864096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11" y="179967"/>
            <a:ext cx="3413680" cy="320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7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229600" cy="93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6" y="2348880"/>
            <a:ext cx="85787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4684928" y="3933056"/>
                <a:ext cx="4279560" cy="6454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</m:e>
                      </m:func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928" y="3933056"/>
                <a:ext cx="4279560" cy="645498"/>
              </a:xfrm>
              <a:prstGeom prst="rect">
                <a:avLst/>
              </a:prstGeom>
              <a:blipFill rotWithShape="1">
                <a:blip r:embed="rId4"/>
                <a:stretch>
                  <a:fillRect l="-142" r="-1133" b="-5455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رابط كسهم مستقيم 4"/>
          <p:cNvCxnSpPr/>
          <p:nvPr/>
        </p:nvCxnSpPr>
        <p:spPr>
          <a:xfrm>
            <a:off x="3059832" y="3356992"/>
            <a:ext cx="1456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7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3" y="836712"/>
            <a:ext cx="9022547" cy="69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94127"/>
            <a:ext cx="4960601" cy="3168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153"/>
            <a:ext cx="8880723" cy="92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5868143" y="2852936"/>
                <a:ext cx="3120083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3" y="2852936"/>
                <a:ext cx="312008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رابط كسهم مستقيم 4"/>
          <p:cNvCxnSpPr/>
          <p:nvPr/>
        </p:nvCxnSpPr>
        <p:spPr>
          <a:xfrm>
            <a:off x="3074328" y="2991435"/>
            <a:ext cx="2808311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5027786" y="3222268"/>
                <a:ext cx="3960440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∗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786" y="3222268"/>
                <a:ext cx="396044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919" b="-10938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رابط كسهم مستقيم 7"/>
          <p:cNvCxnSpPr/>
          <p:nvPr/>
        </p:nvCxnSpPr>
        <p:spPr>
          <a:xfrm>
            <a:off x="4067944" y="2945269"/>
            <a:ext cx="959842" cy="46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6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6" y="1484784"/>
            <a:ext cx="8952344" cy="6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88984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3707904" y="5661248"/>
                <a:ext cx="2088232" cy="38164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func>
                            <m:func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0" smtClean="0"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func>
                        </m:sup>
                      </m:sSup>
                      <m:r>
                        <a:rPr lang="ar-JO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ar-JO" b="1" dirty="0"/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661248"/>
                <a:ext cx="2088232" cy="3816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4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0" y="1052736"/>
            <a:ext cx="8864259" cy="100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40" y="1899504"/>
            <a:ext cx="8136464" cy="383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539332" y="3849876"/>
                <a:ext cx="7993108" cy="6454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.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16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func>
                        </m:e>
                      </m:func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2" y="3849876"/>
                <a:ext cx="7993108" cy="64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6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00" y="1175218"/>
            <a:ext cx="8964488" cy="102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22024"/>
            <a:ext cx="7579921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441080" y="4386219"/>
                <a:ext cx="8352928" cy="61177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) </m:t>
                              </m:r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27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0" y="4386219"/>
                <a:ext cx="8352928" cy="6117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7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29600" cy="194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7307560" cy="251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9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3191669"/>
            <a:ext cx="77628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24936" cy="20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360381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3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375656" cy="360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4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375656" cy="360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230425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365" y="2129096"/>
            <a:ext cx="164963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283" y="2492896"/>
            <a:ext cx="129614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6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7075"/>
            <a:ext cx="7659646" cy="3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6"/>
              <p:cNvSpPr txBox="1"/>
              <p:nvPr/>
            </p:nvSpPr>
            <p:spPr>
              <a:xfrm>
                <a:off x="2195736" y="2924944"/>
                <a:ext cx="3960440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 smtClean="0"/>
                  <a:t>=8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ar-JO" dirty="0"/>
              </a:p>
            </p:txBody>
          </p:sp>
        </mc:Choice>
        <mc:Fallback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924944"/>
                <a:ext cx="396044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4688" b="-21875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ستطيل 5"/>
              <p:cNvSpPr/>
              <p:nvPr/>
            </p:nvSpPr>
            <p:spPr>
              <a:xfrm>
                <a:off x="2411760" y="3486932"/>
                <a:ext cx="5400600" cy="48519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𝑦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ar-JO" dirty="0"/>
              </a:p>
            </p:txBody>
          </p:sp>
        </mc:Choice>
        <mc:Fallback>
          <p:sp>
            <p:nvSpPr>
              <p:cNvPr id="6" name="مستطيل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486932"/>
                <a:ext cx="5400600" cy="485197"/>
              </a:xfrm>
              <a:prstGeom prst="rect">
                <a:avLst/>
              </a:prstGeom>
              <a:blipFill rotWithShape="1">
                <a:blip r:embed="rId4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رابط كسهم مستقيم 10"/>
          <p:cNvCxnSpPr/>
          <p:nvPr/>
        </p:nvCxnSpPr>
        <p:spPr>
          <a:xfrm>
            <a:off x="1979712" y="310961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2087724" y="3729530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299986" cy="214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1409836" y="2276872"/>
                <a:ext cx="5688632" cy="63658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−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ar-JO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836" y="2276872"/>
                <a:ext cx="5688632" cy="6365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1444508" y="2913457"/>
                <a:ext cx="5688632" cy="8897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−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ar-J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JO" dirty="0"/>
              </a:p>
              <a:p>
                <a:endParaRPr lang="ar-JO" dirty="0"/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08" y="2913457"/>
                <a:ext cx="5688632" cy="8897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6"/>
              <p:cNvSpPr txBox="1"/>
              <p:nvPr/>
            </p:nvSpPr>
            <p:spPr>
              <a:xfrm>
                <a:off x="827584" y="4365104"/>
                <a:ext cx="5904656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r>
                        <a:rPr lang="ar-JO" i="1" smtClean="0">
                          <a:latin typeface="Cambria Math"/>
                        </a:rPr>
                        <m:t>1</m:t>
                      </m:r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ar-JO" dirty="0"/>
              </a:p>
              <a:p>
                <a:endParaRPr lang="ar-JO" dirty="0"/>
              </a:p>
            </p:txBody>
          </p:sp>
        </mc:Choice>
        <mc:Fallback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65104"/>
                <a:ext cx="590465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ربع نص 7"/>
              <p:cNvSpPr txBox="1"/>
              <p:nvPr/>
            </p:nvSpPr>
            <p:spPr>
              <a:xfrm>
                <a:off x="1444508" y="3614954"/>
                <a:ext cx="5688632" cy="8897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−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ar-JO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JO" dirty="0"/>
              </a:p>
              <a:p>
                <a:endParaRPr lang="ar-JO" dirty="0"/>
              </a:p>
            </p:txBody>
          </p:sp>
        </mc:Choice>
        <mc:Fallback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08" y="3614954"/>
                <a:ext cx="5688632" cy="8897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مربع نص 8"/>
              <p:cNvSpPr txBox="1"/>
              <p:nvPr/>
            </p:nvSpPr>
            <p:spPr>
              <a:xfrm>
                <a:off x="935596" y="4797152"/>
                <a:ext cx="5688632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r>
                        <a:rPr lang="ar-JO" i="1" smtClean="0">
                          <a:latin typeface="Cambria Math"/>
                        </a:rPr>
                        <m:t>2</m:t>
                      </m:r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ar-JO" dirty="0"/>
              </a:p>
              <a:p>
                <a:endParaRPr lang="ar-JO" dirty="0"/>
              </a:p>
            </p:txBody>
          </p:sp>
        </mc:Choice>
        <mc:Fallback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4797152"/>
                <a:ext cx="5688632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مربع نص 9"/>
              <p:cNvSpPr txBox="1"/>
              <p:nvPr/>
            </p:nvSpPr>
            <p:spPr>
              <a:xfrm>
                <a:off x="935596" y="5298895"/>
                <a:ext cx="5688632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r>
                        <a:rPr lang="ar-JO" i="1" smtClean="0">
                          <a:latin typeface="Cambria Math"/>
                        </a:rPr>
                        <m:t>4</m:t>
                      </m:r>
                      <m:r>
                        <a:rPr lang="ar-JO" i="1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ar-JO" dirty="0"/>
              </a:p>
              <a:p>
                <a:endParaRPr lang="ar-JO" dirty="0"/>
              </a:p>
            </p:txBody>
          </p:sp>
        </mc:Choice>
        <mc:Fallback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5298895"/>
                <a:ext cx="5688632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5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62854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1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67645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4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939462" cy="473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3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608</Words>
  <Application>Microsoft Office PowerPoint</Application>
  <PresentationFormat>عرض على الشاشة (3:4)‏</PresentationFormat>
  <Paragraphs>21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basheer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127</cp:revision>
  <dcterms:created xsi:type="dcterms:W3CDTF">2020-11-09T17:03:53Z</dcterms:created>
  <dcterms:modified xsi:type="dcterms:W3CDTF">2020-11-11T13:17:27Z</dcterms:modified>
</cp:coreProperties>
</file>