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21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0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70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5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7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742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4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51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40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3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51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96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599122-C13C-49F2-8B6E-2E1669A6418C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509BE1-820F-4816-B608-A85C92C6D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6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092D-62D8-4FAB-9CA5-F67B1594E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9127" y="1501676"/>
            <a:ext cx="7453746" cy="2118978"/>
          </a:xfrm>
        </p:spPr>
        <p:txBody>
          <a:bodyPr/>
          <a:lstStyle/>
          <a:p>
            <a:r>
              <a:rPr lang="en-US" dirty="0"/>
              <a:t>Object-Oriented Programming: Inheritance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B96F9-B1BA-4C37-980C-5F45DF03D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137891"/>
            <a:ext cx="6815669" cy="840508"/>
          </a:xfrm>
        </p:spPr>
        <p:txBody>
          <a:bodyPr/>
          <a:lstStyle/>
          <a:p>
            <a:r>
              <a:rPr lang="en-US" dirty="0"/>
              <a:t>Prepared by: </a:t>
            </a:r>
            <a:r>
              <a:rPr lang="en-US" dirty="0" err="1"/>
              <a:t>Jomana</a:t>
            </a:r>
            <a:r>
              <a:rPr lang="en-US" dirty="0"/>
              <a:t> Yousef </a:t>
            </a:r>
            <a:r>
              <a:rPr lang="en-US" dirty="0" err="1"/>
              <a:t>Khaseeb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2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B8BF-DA4F-4E6D-9C31-24454DA6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7332"/>
            <a:ext cx="9601196" cy="718849"/>
          </a:xfrm>
        </p:spPr>
        <p:txBody>
          <a:bodyPr>
            <a:normAutofit fontScale="90000"/>
          </a:bodyPr>
          <a:lstStyle/>
          <a:p>
            <a:r>
              <a:rPr lang="en-US" dirty="0"/>
              <a:t>Multilevel Inheritance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57D4D7-8C8A-42DD-A8B0-BCB23FC6B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754" y="1396181"/>
            <a:ext cx="4440492" cy="50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0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3F88-E88E-46A0-BCCE-72270EED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8154"/>
            <a:ext cx="9601196" cy="709016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Inheritance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B3EC6C-2394-410F-ACB1-A001B5F9B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1455175"/>
            <a:ext cx="4419600" cy="48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8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E217-3382-46E7-8971-A288A916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C402-BDD6-474F-87D8-5498ED88F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429000"/>
            <a:ext cx="9601196" cy="81280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 Why multiple inheritance is not supported in java?</a:t>
            </a:r>
          </a:p>
          <a:p>
            <a:pPr marL="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5072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1EB1-50D9-43E3-B92E-25C87BCA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Overriding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7EF4-ED0C-4D1F-B8F6-842634D0A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If subclass (child class) has the same method as declared in the parent class, it is known as </a:t>
            </a:r>
            <a:r>
              <a:rPr lang="en-US" b="1" dirty="0"/>
              <a:t>method overriding in Java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In other words, If a subclass provides the specific implementation of the method that has been declared by one of its parent class, it is known as method overriding. </a:t>
            </a:r>
          </a:p>
          <a:p>
            <a:pPr algn="just"/>
            <a:r>
              <a:rPr lang="en-US" dirty="0"/>
              <a:t>Static methods cannot be overridden.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0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B1B1-27CD-4FCE-B3D0-61670165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Usage of Java Method Overriding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D5780-1E59-4C73-A928-4A3721966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Method overriding is used to provide the specific implementation of a method which is already provided by its superclass.</a:t>
            </a:r>
          </a:p>
          <a:p>
            <a:pPr algn="just"/>
            <a:r>
              <a:rPr lang="en-US" dirty="0"/>
              <a:t>Method overriding is used for runtime polymorphism.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6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EAB7-4563-4DC7-B22D-373311CC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for Java Method Overriding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B3BB-DA34-4DBC-B8BD-523C7EB9D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method must have the same name as in the parent class.</a:t>
            </a:r>
          </a:p>
          <a:p>
            <a:pPr algn="just"/>
            <a:r>
              <a:rPr lang="en-US" dirty="0"/>
              <a:t>The method must have the same parameter as in the parent class.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E71E-01FB-45CB-A9E1-76456CF0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method overriding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88C5A-D1EE-47A3-9ABD-A60E669B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02" y="2123768"/>
            <a:ext cx="5477795" cy="47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4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1D1C-945E-4B27-8451-F6F1F22F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 Keyword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FE72-B0FA-43E0-B526-B28170431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 </a:t>
            </a:r>
            <a:r>
              <a:rPr lang="en-US" b="1" dirty="0"/>
              <a:t>super</a:t>
            </a:r>
            <a:r>
              <a:rPr lang="en-US" dirty="0"/>
              <a:t> keyword in Java is a reference variable which is used to refer immediate parent class object.</a:t>
            </a:r>
          </a:p>
          <a:p>
            <a:pPr algn="just"/>
            <a:r>
              <a:rPr lang="en-US" dirty="0"/>
              <a:t>Whenever you create the instance of subclass, an instance of parent class is created implicitly which is referred by super reference variable.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9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24C7-42D7-4B87-AE51-BF445AAC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Usage of Java super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E03BD-DF98-4587-8A11-CFBE40AE4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super can be used to refer immediate parent class instance variable.</a:t>
            </a:r>
          </a:p>
          <a:p>
            <a:pPr algn="just"/>
            <a:r>
              <a:rPr lang="en-US" dirty="0"/>
              <a:t>super can be used to invoke immediate parent class method.</a:t>
            </a:r>
          </a:p>
          <a:p>
            <a:pPr algn="just"/>
            <a:r>
              <a:rPr lang="en-US" dirty="0"/>
              <a:t>super() can be used to invoke immediate parent class constructor.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29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55C0-8A40-4785-9D7E-BFCDC2C0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57747"/>
            <a:ext cx="9601196" cy="820448"/>
          </a:xfrm>
        </p:spPr>
        <p:txBody>
          <a:bodyPr/>
          <a:lstStyle/>
          <a:p>
            <a:r>
              <a:rPr lang="en-US" dirty="0"/>
              <a:t>Super Keyword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8A1E7-85BA-453A-8D2D-AD39F38F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78195"/>
            <a:ext cx="9601196" cy="3318936"/>
          </a:xfrm>
        </p:spPr>
        <p:txBody>
          <a:bodyPr/>
          <a:lstStyle/>
          <a:p>
            <a:r>
              <a:rPr lang="en-US" dirty="0"/>
              <a:t>Super is used to refer immediate parent class instance variable: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F8B7B-F615-4C92-8075-0E3066971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006" y="1720645"/>
            <a:ext cx="6213985" cy="48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9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2744-D369-44BD-95A1-30F983DE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Inheritance??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91E3-042F-4EF2-88DD-B3FD0F5D5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Inheritance is a form of software reuse in which a new class is created by absorbing an existing class’s members and embellishing them with new or modified capabilities. </a:t>
            </a:r>
          </a:p>
          <a:p>
            <a:pPr algn="just"/>
            <a:r>
              <a:rPr lang="en-US" dirty="0"/>
              <a:t>Inheritance is a mechanism in which one object acquires all the properties and behaviors of a parent object.</a:t>
            </a:r>
          </a:p>
          <a:p>
            <a:pPr algn="just"/>
            <a:r>
              <a:rPr lang="en-US" dirty="0"/>
              <a:t>With inheritance, you can save time during program development.</a:t>
            </a:r>
          </a:p>
        </p:txBody>
      </p:sp>
    </p:spTree>
    <p:extLst>
      <p:ext uri="{BB962C8B-B14F-4D97-AF65-F5344CB8AC3E}">
        <p14:creationId xmlns:p14="http://schemas.microsoft.com/office/powerpoint/2010/main" val="208667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55C0-8A40-4785-9D7E-BFCDC2C0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89" y="146390"/>
            <a:ext cx="9601196" cy="1303867"/>
          </a:xfrm>
        </p:spPr>
        <p:txBody>
          <a:bodyPr/>
          <a:lstStyle/>
          <a:p>
            <a:r>
              <a:rPr lang="en-US" dirty="0"/>
              <a:t>Super Keyword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8A1E7-85BA-453A-8D2D-AD39F38F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389" y="1332270"/>
            <a:ext cx="9601196" cy="3318936"/>
          </a:xfrm>
        </p:spPr>
        <p:txBody>
          <a:bodyPr/>
          <a:lstStyle/>
          <a:p>
            <a:r>
              <a:rPr lang="en-US" dirty="0"/>
              <a:t>Super can be used to invoke parent class method: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01AEA-C78D-49DF-BF02-EDA594D7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837" y="1892710"/>
            <a:ext cx="4886325" cy="49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0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55C0-8A40-4785-9D7E-BFCDC2C0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31349"/>
            <a:ext cx="9601196" cy="1303867"/>
          </a:xfrm>
        </p:spPr>
        <p:txBody>
          <a:bodyPr/>
          <a:lstStyle/>
          <a:p>
            <a:r>
              <a:rPr lang="en-US" dirty="0"/>
              <a:t>Super Keyword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8A1E7-85BA-453A-8D2D-AD39F38F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35216"/>
            <a:ext cx="9601196" cy="3318936"/>
          </a:xfrm>
        </p:spPr>
        <p:txBody>
          <a:bodyPr/>
          <a:lstStyle/>
          <a:p>
            <a:r>
              <a:rPr lang="en-US" dirty="0"/>
              <a:t>Super is used to invoke parent class constructor: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C8AAB-7D4C-4C74-8DE0-2AAE6ADDA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1" y="2059857"/>
            <a:ext cx="4676775" cy="43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145F-15CB-409C-A9EC-C605929A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use inheritance in java?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B10C-1823-49AA-BC15-5C2D6D461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For Method Overriding.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For Code Reusability.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830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3795-523F-4A22-BB36-98178C63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Terms used in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638D8-4060-4FDB-81B9-68AA56D71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Sub Class/Child Class:</a:t>
            </a:r>
            <a:r>
              <a:rPr lang="en-US" dirty="0"/>
              <a:t> Subclass is a class which inherits the other class. It is also called a </a:t>
            </a:r>
            <a:r>
              <a:rPr lang="en-US" b="1" dirty="0"/>
              <a:t>derived class</a:t>
            </a:r>
            <a:r>
              <a:rPr lang="en-US" dirty="0"/>
              <a:t>, </a:t>
            </a:r>
            <a:r>
              <a:rPr lang="en-US" b="1" dirty="0"/>
              <a:t>extended class, or child class</a:t>
            </a:r>
            <a:r>
              <a:rPr lang="en-US" dirty="0"/>
              <a:t>.</a:t>
            </a:r>
          </a:p>
          <a:p>
            <a:pPr algn="just"/>
            <a:r>
              <a:rPr lang="en-US" b="1" dirty="0"/>
              <a:t>Super Class/Parent Class:</a:t>
            </a:r>
            <a:r>
              <a:rPr lang="en-US" dirty="0"/>
              <a:t> Superclass is the class from where a subclass inherits the features. It is also called a </a:t>
            </a:r>
            <a:r>
              <a:rPr lang="en-US" b="1" dirty="0"/>
              <a:t>base class or a parent class.</a:t>
            </a:r>
          </a:p>
          <a:p>
            <a:pPr algn="just"/>
            <a:r>
              <a:rPr lang="en-US" b="1" dirty="0"/>
              <a:t>Reusability:</a:t>
            </a:r>
            <a:r>
              <a:rPr lang="en-US" dirty="0"/>
              <a:t> As the name specifies, reusability is a mechanism which facilitates you to reuse the fields and methods of the existing class when you create a new class. You can use the same fields and methods already defined in the previous class.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0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4C90-D13A-4313-A4C8-970DD6FE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syntax of Java Inheritance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C64E05-29E5-4447-9950-201F921AA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567" y="2581020"/>
            <a:ext cx="4019550" cy="1323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0C4CC4-0C38-4AE7-9246-979A1C74BDF1}"/>
              </a:ext>
            </a:extLst>
          </p:cNvPr>
          <p:cNvSpPr/>
          <p:nvPr/>
        </p:nvSpPr>
        <p:spPr>
          <a:xfrm>
            <a:off x="1295402" y="4255436"/>
            <a:ext cx="9601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 extends keyword indicates that you are making a new class that derives from an existing class. The meaning of "extends" is to increase the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418136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67A7-505E-4FE1-AB52-AA5A181B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 Inheritance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326680-BFA3-4DF3-A1B8-30084E3E7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0042" y="2549236"/>
            <a:ext cx="2211916" cy="25377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2D07EC-9587-4D8B-9255-6D6B17C8D778}"/>
              </a:ext>
            </a:extLst>
          </p:cNvPr>
          <p:cNvSpPr/>
          <p:nvPr/>
        </p:nvSpPr>
        <p:spPr>
          <a:xfrm>
            <a:off x="1295402" y="5087024"/>
            <a:ext cx="9601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displayed in the above figure, Programmer is the subclass and Employee is the superclass. The relationship between the two classes is 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Programmer is an Employee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It means that Programmer is a type of Employee.</a:t>
            </a:r>
          </a:p>
        </p:txBody>
      </p:sp>
    </p:spTree>
    <p:extLst>
      <p:ext uri="{BB962C8B-B14F-4D97-AF65-F5344CB8AC3E}">
        <p14:creationId xmlns:p14="http://schemas.microsoft.com/office/powerpoint/2010/main" val="281722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67A7-505E-4FE1-AB52-AA5A181B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 Inheritance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20ABD-4F6A-4C3D-9E9B-163C243E6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178" y="2497938"/>
            <a:ext cx="7435644" cy="36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4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41C6-DD1F-4B77-866D-9E474DC6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inheritance in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9E228-1458-433D-BBDD-F4DA1F0D7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2635044"/>
            <a:ext cx="8239125" cy="34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677A-A724-4E91-A57B-FEB7140E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Inheritance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0C79C-2E6B-464A-A987-AAFAC2F4C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41" y="2571133"/>
            <a:ext cx="4281717" cy="35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38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322</Words>
  <Application>Microsoft Office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Object-Oriented Programming: Inheritance</vt:lpstr>
      <vt:lpstr>What is Inheritance??</vt:lpstr>
      <vt:lpstr>Why use inheritance in java?</vt:lpstr>
      <vt:lpstr>Terms used in Inheritance</vt:lpstr>
      <vt:lpstr>The syntax of Java Inheritance</vt:lpstr>
      <vt:lpstr>Java Inheritance Example</vt:lpstr>
      <vt:lpstr>Java Inheritance Example</vt:lpstr>
      <vt:lpstr>Types of inheritance in java</vt:lpstr>
      <vt:lpstr>Single Inheritance Example</vt:lpstr>
      <vt:lpstr>Multilevel Inheritance Example</vt:lpstr>
      <vt:lpstr>Hierarchical Inheritance Example</vt:lpstr>
      <vt:lpstr>Think!!!!</vt:lpstr>
      <vt:lpstr>Method Overriding in Java</vt:lpstr>
      <vt:lpstr>Usage of Java Method Overriding</vt:lpstr>
      <vt:lpstr>Rules for Java Method Overriding</vt:lpstr>
      <vt:lpstr>Example of method overriding</vt:lpstr>
      <vt:lpstr>Super Keyword in Java</vt:lpstr>
      <vt:lpstr>Usage of Java super Keyword</vt:lpstr>
      <vt:lpstr>Super Keyword in Java</vt:lpstr>
      <vt:lpstr>Super Keyword in Java</vt:lpstr>
      <vt:lpstr>Super Keyword in Java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Programming: Inheritance</dc:title>
  <dc:creator>lenovo</dc:creator>
  <cp:lastModifiedBy>lenovo</cp:lastModifiedBy>
  <cp:revision>28</cp:revision>
  <dcterms:created xsi:type="dcterms:W3CDTF">2021-05-08T02:39:21Z</dcterms:created>
  <dcterms:modified xsi:type="dcterms:W3CDTF">2022-04-02T18:42:00Z</dcterms:modified>
</cp:coreProperties>
</file>