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8" r:id="rId2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Question 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sz="2000" dirty="0"/>
              <a:t>Brooke Motors is a small car dealership. On average, it sells a car for $27,000, which it purchases from the manufacturer for $23,000. Each month, Brooke Motors pays $48,200 in rent and utilities and $68,000 for salespeople’s salaries. In addition to their salaries, salespeople are paid a commission of $600 for each car they sell. Brooke Motors also spends $13,000 each month for local advertisements. Its tax rate is 40</a:t>
            </a:r>
            <a:r>
              <a:rPr lang="en-US" sz="2000" dirty="0" smtClean="0"/>
              <a:t>%</a:t>
            </a:r>
          </a:p>
          <a:p>
            <a:pPr marL="0" indent="0" algn="l" rtl="0">
              <a:buNone/>
            </a:pPr>
            <a:r>
              <a:rPr lang="en-US" sz="2000" b="1" u="sng" dirty="0" smtClean="0"/>
              <a:t>Required </a:t>
            </a:r>
          </a:p>
          <a:p>
            <a:pPr marL="0" indent="0" algn="l" rtl="0">
              <a:buNone/>
            </a:pPr>
            <a:r>
              <a:rPr lang="en-US" sz="1800" b="1" dirty="0" smtClean="0"/>
              <a:t>1-Calculate contribution </a:t>
            </a:r>
            <a:r>
              <a:rPr lang="en-US" sz="1800" b="1" smtClean="0"/>
              <a:t>margin per unit </a:t>
            </a:r>
            <a:endParaRPr lang="en-US" sz="1800" b="1" dirty="0" smtClean="0"/>
          </a:p>
          <a:p>
            <a:pPr marL="0" indent="0" algn="l" rtl="0">
              <a:buNone/>
            </a:pPr>
            <a:r>
              <a:rPr lang="en-US" sz="1800" b="1" dirty="0" smtClean="0"/>
              <a:t>2-Calculate </a:t>
            </a:r>
            <a:r>
              <a:rPr lang="en-US" sz="1800" b="1" dirty="0"/>
              <a:t>contribution margin </a:t>
            </a:r>
            <a:r>
              <a:rPr lang="en-US" sz="1800" b="1" dirty="0" smtClean="0"/>
              <a:t>percentage </a:t>
            </a:r>
          </a:p>
          <a:p>
            <a:pPr marL="0" indent="0" algn="l" rtl="0">
              <a:buNone/>
            </a:pPr>
            <a:r>
              <a:rPr lang="en-US" sz="1800" b="1" dirty="0" smtClean="0"/>
              <a:t>3-breackeven points in units </a:t>
            </a:r>
          </a:p>
          <a:p>
            <a:pPr marL="0" indent="0" algn="l" rtl="0">
              <a:buNone/>
            </a:pPr>
            <a:r>
              <a:rPr lang="en-US" sz="1800" b="1" dirty="0" smtClean="0"/>
              <a:t>4-revenues needed to breakeven</a:t>
            </a:r>
          </a:p>
          <a:p>
            <a:pPr marL="0" indent="0" algn="l" rtl="0">
              <a:buNone/>
            </a:pPr>
            <a:r>
              <a:rPr lang="en-US" sz="1800" b="1" dirty="0" smtClean="0"/>
              <a:t>5-</a:t>
            </a:r>
            <a:r>
              <a:rPr lang="en-US" sz="1800" b="1" dirty="0"/>
              <a:t>How many cars must be sold each month to reach the target monthly net income of $51,000? </a:t>
            </a:r>
            <a:endParaRPr lang="en-US" sz="1800" b="1" dirty="0" smtClean="0"/>
          </a:p>
          <a:p>
            <a:pPr marL="0" indent="0" algn="l" rtl="0">
              <a:buNone/>
            </a:pPr>
            <a:r>
              <a:rPr lang="en-US" sz="1800" b="1" dirty="0" smtClean="0"/>
              <a:t>6-calculate operating income when the company sell 50 cars </a:t>
            </a:r>
          </a:p>
          <a:p>
            <a:pPr marL="0" indent="0" algn="l" rtl="0">
              <a:buNone/>
            </a:pPr>
            <a:endParaRPr lang="en-US" sz="2000" b="1" dirty="0"/>
          </a:p>
          <a:p>
            <a:pPr marL="0" indent="0" algn="l" rtl="0">
              <a:buNone/>
            </a:pP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val="13317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4856</TotalTime>
  <Words>133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نسق Office</vt:lpstr>
      <vt:lpstr>Question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241</cp:revision>
  <cp:lastPrinted>2020-10-02T18:57:05Z</cp:lastPrinted>
  <dcterms:created xsi:type="dcterms:W3CDTF">2020-09-18T07:15:41Z</dcterms:created>
  <dcterms:modified xsi:type="dcterms:W3CDTF">2024-11-17T19:46:45Z</dcterms:modified>
</cp:coreProperties>
</file>