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1" r:id="rId5"/>
    <p:sldId id="262" r:id="rId6"/>
    <p:sldId id="263" r:id="rId7"/>
    <p:sldId id="258" r:id="rId8"/>
    <p:sldId id="265" r:id="rId9"/>
    <p:sldId id="260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1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7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5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8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46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0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7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18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5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9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9AF55A-9F15-48D1-B2F0-FE529E301A8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72CD19-2514-45D2-86D6-ADA3C44A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99AA-E6BF-4331-8AC0-EE358250B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9ED56-7D49-479C-ADCC-56B4D9972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Prepared By: </a:t>
            </a:r>
            <a:r>
              <a:rPr lang="en-US" dirty="0" err="1"/>
              <a:t>Jomana</a:t>
            </a:r>
            <a:r>
              <a:rPr lang="en-US" dirty="0"/>
              <a:t> Yousef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4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76F8-11C1-4741-932D-048BFC51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Encapsulation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B647-F92B-42D2-B5F9-E2051608D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Encapsulation</a:t>
            </a:r>
            <a:r>
              <a:rPr lang="en-US" dirty="0"/>
              <a:t> is one of the four fundamental OOP concepts. The other three are inheritance, polymorphism, and abstraction.</a:t>
            </a:r>
          </a:p>
          <a:p>
            <a:pPr algn="just"/>
            <a:r>
              <a:rPr lang="en-US" dirty="0"/>
              <a:t>Encapsulation in Java is a mechanism of wrapping the data (variables) and code acting on the data (methods) together as a single unit. In encapsulation, the variables of a class will be hidden from other classes, and can be accessed only through the methods of their current class. Therefore, it is also known as </a:t>
            </a:r>
            <a:r>
              <a:rPr lang="en-US" b="1" dirty="0"/>
              <a:t>data hiding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To achieve encapsulation in Java −</a:t>
            </a:r>
          </a:p>
          <a:p>
            <a:pPr lvl="1" algn="just"/>
            <a:r>
              <a:rPr lang="en-US" dirty="0"/>
              <a:t>Declare the variables of a class as private.</a:t>
            </a:r>
          </a:p>
          <a:p>
            <a:pPr lvl="1" algn="just"/>
            <a:r>
              <a:rPr lang="en-US" dirty="0"/>
              <a:t>Provide public setter and getter methods to modify and view the variables values.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F9A2-8618-482F-AC79-6FD1C38C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and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ECB2-D85A-4028-BED2-EED789F4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Object</a:t>
            </a:r>
            <a:r>
              <a:rPr lang="en-US" dirty="0"/>
              <a:t> − Objects have states and behaviors. Example: A dog has states - color, name as well as behaviors – wagging the tail, barking, eating. An object is an instance of a class.</a:t>
            </a:r>
          </a:p>
          <a:p>
            <a:pPr algn="just"/>
            <a:r>
              <a:rPr lang="en-US" b="1" dirty="0"/>
              <a:t>Class</a:t>
            </a:r>
            <a:r>
              <a:rPr lang="en-US" dirty="0"/>
              <a:t> − A class can be defined as a template/blueprint that describes the behavior/state that the object of its type support.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6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F9A2-8618-482F-AC79-6FD1C38C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and Classes</a:t>
            </a:r>
          </a:p>
        </p:txBody>
      </p:sp>
      <p:pic>
        <p:nvPicPr>
          <p:cNvPr id="5122" name="Picture 2" descr="Objects and Classes in Java – Code Bridge Plus">
            <a:extLst>
              <a:ext uri="{FF2B5EF4-FFF2-40B4-BE49-F238E27FC236}">
                <a16:creationId xmlns:a16="http://schemas.microsoft.com/office/drawing/2014/main" id="{C701ECBC-5C1B-4F80-B5F6-3745648004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9" y="1825625"/>
            <a:ext cx="10825316" cy="47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6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D852-ACDA-4C95-B192-B87C75C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and Classes</a:t>
            </a:r>
          </a:p>
        </p:txBody>
      </p:sp>
      <p:pic>
        <p:nvPicPr>
          <p:cNvPr id="2050" name="Picture 2" descr="Classes and Objects in Java - GeeksforGeeks">
            <a:extLst>
              <a:ext uri="{FF2B5EF4-FFF2-40B4-BE49-F238E27FC236}">
                <a16:creationId xmlns:a16="http://schemas.microsoft.com/office/drawing/2014/main" id="{0C18F2E5-822D-4D57-A47A-B5B6C190F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0645" y="2557463"/>
            <a:ext cx="747071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3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DA82-AC0B-453F-8956-53734F31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and Classes</a:t>
            </a:r>
          </a:p>
        </p:txBody>
      </p:sp>
      <p:pic>
        <p:nvPicPr>
          <p:cNvPr id="3074" name="Picture 2" descr="Java Class and Objects - Easy Learning with Real-life Examples! - TechVidvan">
            <a:extLst>
              <a:ext uri="{FF2B5EF4-FFF2-40B4-BE49-F238E27FC236}">
                <a16:creationId xmlns:a16="http://schemas.microsoft.com/office/drawing/2014/main" id="{DB854409-30DC-465A-ADF6-BD8D236E41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8219" y="2557463"/>
            <a:ext cx="633556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5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413A-81A1-4F35-93E3-7C68A0A3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and Classes</a:t>
            </a:r>
          </a:p>
        </p:txBody>
      </p:sp>
      <p:pic>
        <p:nvPicPr>
          <p:cNvPr id="4098" name="Picture 2" descr="Classes &amp; Objects in Java">
            <a:extLst>
              <a:ext uri="{FF2B5EF4-FFF2-40B4-BE49-F238E27FC236}">
                <a16:creationId xmlns:a16="http://schemas.microsoft.com/office/drawing/2014/main" id="{43D0B662-8334-48A3-958B-0097E27B16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056" y="2557463"/>
            <a:ext cx="633988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8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F9A2-8618-482F-AC79-6FD1C38C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ECB2-D85A-4028-BED2-EED789F4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715"/>
            <a:ext cx="7558548" cy="35812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A constructor initializes an object when it is created. It has the same name as its class and is syntactically similar to a method. </a:t>
            </a:r>
          </a:p>
          <a:p>
            <a:pPr algn="just"/>
            <a:r>
              <a:rPr lang="en-US" b="1" dirty="0"/>
              <a:t>Typically, you will use a constructor to give initial values to the instance variables defined by the class, or to perform any other start-up procedures required to create a fully formed object.</a:t>
            </a:r>
          </a:p>
          <a:p>
            <a:pPr algn="just"/>
            <a:r>
              <a:rPr lang="en-US" b="1" dirty="0"/>
              <a:t>All classes have constructors, whether you define one or not, because Java automatically provides a default constructor that initializes all member variables to zero.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3CDE6-E62D-4213-8AEA-2FB4287B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407" y="3101181"/>
            <a:ext cx="3539612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30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F9A2-8618-482F-AC79-6FD1C38C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040E9-AD86-42BB-AA61-7C80BE7E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ava Constructor - An Exclusive Guide on Constructors - TechVidvan">
            <a:extLst>
              <a:ext uri="{FF2B5EF4-FFF2-40B4-BE49-F238E27FC236}">
                <a16:creationId xmlns:a16="http://schemas.microsoft.com/office/drawing/2014/main" id="{C338D65A-A8C7-4034-A490-A2F46732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4838"/>
            <a:ext cx="11430000" cy="53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6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CB31-BD63-4AB0-9B18-820E9B25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Encapsulation</a:t>
            </a:r>
            <a:endParaRPr lang="en-US" dirty="0"/>
          </a:p>
        </p:txBody>
      </p:sp>
      <p:pic>
        <p:nvPicPr>
          <p:cNvPr id="1026" name="Picture 2" descr="Java Encapsulation - Master the Concept with Real-life Examples - TechVidvan">
            <a:extLst>
              <a:ext uri="{FF2B5EF4-FFF2-40B4-BE49-F238E27FC236}">
                <a16:creationId xmlns:a16="http://schemas.microsoft.com/office/drawing/2014/main" id="{B3A3EBA3-5065-44AB-AEA6-29C06E672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036" y="2557463"/>
            <a:ext cx="502792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03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115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Encapsulation</vt:lpstr>
      <vt:lpstr>Object and Classes</vt:lpstr>
      <vt:lpstr>Object and Classes</vt:lpstr>
      <vt:lpstr>Object and Classes</vt:lpstr>
      <vt:lpstr>Object and Classes</vt:lpstr>
      <vt:lpstr>Object and Classes</vt:lpstr>
      <vt:lpstr>Constructors</vt:lpstr>
      <vt:lpstr>Constructors</vt:lpstr>
      <vt:lpstr>Encapsulation</vt:lpstr>
      <vt:lpstr>Encapsulation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</cp:revision>
  <dcterms:created xsi:type="dcterms:W3CDTF">2021-03-09T17:21:42Z</dcterms:created>
  <dcterms:modified xsi:type="dcterms:W3CDTF">2021-03-09T17:40:30Z</dcterms:modified>
</cp:coreProperties>
</file>