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61" r:id="rId3"/>
    <p:sldId id="260" r:id="rId4"/>
    <p:sldId id="262" r:id="rId5"/>
    <p:sldId id="273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A0488-D6F4-436D-8AFE-553BFAA9B790}" type="datetimeFigureOut">
              <a:rPr lang="en-US" smtClean="0"/>
              <a:t>2020-10-01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E7A0C-97B4-4564-8CAD-041AE34C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12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C396-4D68-43EE-BD70-11F349CD8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3C116-CE7B-4A98-BC31-7C0AA7B82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9BB93-5409-440A-B1E0-32DCCBCB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805D-1CE0-47F9-8618-495CDDEE47B8}" type="datetime1">
              <a:rPr lang="en-US" smtClean="0"/>
              <a:t>2020-10-01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916C1-3391-4AFD-B962-F4C13C0C5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16071-D7F9-4187-A17B-78754A585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4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79F92-2EF0-4F61-A2CA-4B960EE6F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C0F46B-AE0E-42CB-841D-793255C9C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B23E4-C8C3-4A44-A21B-66105F01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5DF1-C8A3-4419-8763-1157BE19E434}" type="datetime1">
              <a:rPr lang="en-US" smtClean="0"/>
              <a:t>2020-10-01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E9088-6726-4EDD-AF35-84B0D5909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E1C6F-29C6-47B8-A3E7-A6BCB08C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6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97CEB7-9F16-4DEF-ACE0-7E46FA768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714DD-4D0E-4673-8B70-F51D800E6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6FC2A-872B-41BB-B125-2D272871C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46C3-7DEC-4E56-A770-7DA8F71BD95A}" type="datetime1">
              <a:rPr lang="en-US" smtClean="0"/>
              <a:t>2020-10-01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1E74-3D73-42C2-ADEE-5E95110B4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F3F38-A841-4383-8F95-BA59EF9C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C590-849C-4F6F-9ADD-80861425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EF1EC-C1CA-44FF-A465-80A4C82CE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D73BB-827C-4267-BB2C-11B76E226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C6044-5895-4B00-9BB2-74504AC12AF2}" type="datetime1">
              <a:rPr lang="en-US" smtClean="0"/>
              <a:t>2020-10-01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3B77A-1D08-447E-BB06-5CBF095FC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20E92-FBD0-4256-9E6D-7F31668B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1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93C0D-395B-4E95-ABF7-6E26EB35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C29DA-D912-4F4B-A2F7-E71A2BA66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1218B-917E-4A50-BD59-A1896341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BABD-12E1-4A8F-B346-6C675841E7AA}" type="datetime1">
              <a:rPr lang="en-US" smtClean="0"/>
              <a:t>2020-10-01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BFB1E-DB8E-4642-841C-D70CEBD6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0D35C-D9CC-4A4E-8C79-F7B84606A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3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A688F-39D8-45E7-8FC7-2231E103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61495-2E8E-498C-9DEF-6EF085FE0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32682-47B5-4652-A286-133801AF8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37613-F757-4729-B50E-0DE45984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66C8-0D83-4CFC-8147-E85C68D2A74C}" type="datetime1">
              <a:rPr lang="en-US" smtClean="0"/>
              <a:t>2020-10-01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BF529-0F42-45A0-9C4A-E9A6C778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2B5EC-B140-46A9-9FDD-F6A73744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3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8C52C-FCCF-4762-BA6F-3B04185B7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A0C18-C377-4205-9518-2B0273F58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6293C-3174-41D8-8449-7C1EADE5D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99C746-4787-4EB2-A11F-1549750FF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32B607-98EA-411B-AED3-49582CE1F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5C78AA-CC99-4188-B9FA-AF347AACE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F64A5-CCB7-4857-B685-31AA0578FAFA}" type="datetime1">
              <a:rPr lang="en-US" smtClean="0"/>
              <a:t>2020-10-01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6669D4-D492-40EF-BF80-5A27B43E2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F8FDE-B15F-4966-A2F3-2862E612D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2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C934D-53E4-4E6D-AD6B-E3E584348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73536-EF95-4257-A7E8-1222ABDF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F8A5-7D64-4B9C-A6EB-32F399F13934}" type="datetime1">
              <a:rPr lang="en-US" smtClean="0"/>
              <a:t>2020-10-01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29925-0814-46FE-8E9A-565049F89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08085-BEE6-4582-9545-17B5EE8A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6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EF167-91B7-4FF1-9689-4FE50D100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B432-479A-4486-AC79-E48019AF7529}" type="datetime1">
              <a:rPr lang="en-US" smtClean="0"/>
              <a:t>2020-10-01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595E4B-5DBD-4215-8C09-7F029F6EB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ED056-1A85-45B5-83AA-3CC0BCFC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E4BAD-6743-48DA-9B54-A71822B2F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4D6A5-2404-40B7-8E87-CDDC4096D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6F6F84-BE54-419D-A39E-9ED15CECE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B7CC1-17B1-4B5F-AFFE-6F5267D0B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448D7-44F3-4D9D-850F-F16777246221}" type="datetime1">
              <a:rPr lang="en-US" smtClean="0"/>
              <a:t>2020-10-01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AD986-5CEF-4DF1-8379-4DE3442D9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EF27A-5580-422B-A32E-76F2BA03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6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DE55F-47F0-4611-9432-B1813D992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736B8-334B-43FB-B705-F4D1AD399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4473FB-8ED6-4EEB-84F4-D1E3F9BB5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7BC0BF-0728-4BE9-BD6E-4E4F0C5E5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C7CC5-D4FE-4D31-A397-08EA57A436AE}" type="datetime1">
              <a:rPr lang="en-US" smtClean="0"/>
              <a:t>2020-10-01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31615-D321-4A04-A04B-84F57E04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54ABF-4EC6-4ADA-B78F-02FDAE48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8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BF3AB-22CC-41A7-9B38-ECBA3D8CE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3F65B-36DF-4368-9DB2-0856752A9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C067B-1118-4E71-9B31-EBB6A76936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3CC3A-3DA8-4DEF-B52A-28E5B263FB8E}" type="datetime1">
              <a:rPr lang="en-US" smtClean="0"/>
              <a:t>2020-10-01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B23B5-96E4-4F8D-A7E0-4704D52A6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A75AB-C4E4-43BD-A200-5E28509AA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80366-053A-4A6E-BD51-96A1A1C5E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0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Quadratic and Other Special Functions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en-US" b="1" dirty="0"/>
              <a:t> </a:t>
            </a:r>
            <a:r>
              <a:rPr lang="en-US" sz="24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Quadratic Equations 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5C099-3772-47DF-B57E-98AA8CAF1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24A3D-FF01-48FA-9C02-81B06A9B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F9B71-8E8B-434F-800E-BC9DCB828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FDBAF3-1077-4619-9EE4-473972B64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26" y="137693"/>
            <a:ext cx="8699695" cy="15647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7FDE4A-0D5A-4710-AA7F-42C4B8B7A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252" y="1870075"/>
            <a:ext cx="8262499" cy="41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6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FAD34-0F0C-4F5C-B687-E3CA6B97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44F5B-9A0B-4B14-A1D1-3E5493D4A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619D3-5670-49EA-939C-369F7741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7FC3F4-3B34-4304-BC6F-80F4CCDC0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65248"/>
            <a:ext cx="10515600" cy="236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05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A8324-1720-4EA2-BC88-D688FAA7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E646A-86F2-45E6-8B5A-BDC122D51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BEEDA-08B7-46C2-ABE0-673584A64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F94D77-BCF3-490D-A014-D5446EE873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248" y="442656"/>
            <a:ext cx="9754408" cy="11764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A86AA7-D2AF-4C59-B9D0-F14737CC0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2" y="1825625"/>
            <a:ext cx="7996238" cy="429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07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9E485-14D5-4AB8-902D-971ED3BC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D734-55CC-4BBE-8504-93935AC31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F7E6D-6B5E-40CF-BACF-DF1BF297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0E21E6-ACCA-4A6C-B487-25BDE6D73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62" y="402264"/>
            <a:ext cx="9756311" cy="12439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B1B4D3B-6875-44BF-8CD8-422F3FEB23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027" y="1870075"/>
            <a:ext cx="8381634" cy="416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13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B6B9A-9543-46BF-85BF-72E5CDE25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2E8C9-CF9E-441D-BBD5-9E99E74D9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FDF8F-D653-4F7D-9792-82641BEAB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BDE2CA-E683-45B6-8AD6-CDB9C316A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27906"/>
            <a:ext cx="10515600" cy="414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106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EB35A-427D-447B-A88F-84E20222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896BE-4F4F-4EE2-A674-516C03AE5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144FC-4493-4F1D-AD42-89B644BA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726FC8-C091-42E2-9E07-8D9FB29E2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413777" cy="12414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E2C333-4728-4F83-BF6D-8B1D417CA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679" y="1870075"/>
            <a:ext cx="8303310" cy="412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0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49612-5B45-4057-BB74-19D509A51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CE53E-D899-4E6B-8D02-093994FB0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en-US" sz="1800" dirty="0">
              <a:latin typeface="QuaySans-Book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QuaySans-Book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solve quadratic equations with factoring methods</a:t>
            </a:r>
            <a:b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solve quadratic equations with the quadratic formula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4C24E-DC2E-495C-9D07-F70A1E62B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3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77C6C-26A1-441F-9B7E-D0A789F60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Quadratic Equations :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EA2D2-A5FE-484B-B4D6-A09C849F8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95CF2-8E8C-4EEF-A551-BEBB2F9EA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52E380-CEA2-4AB2-B147-AE8ED231A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890" y="1939449"/>
            <a:ext cx="10164220" cy="288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61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2D9AB-99C5-449B-A18B-7AAAC015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Factoring Methods :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74BC4-A26F-4698-93DB-E293FD958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03668-9B9F-401A-8AA8-6DA87C323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FE39DC-9979-4A2B-976C-4BB00A4C3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90212"/>
            <a:ext cx="10515600" cy="26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63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5A10-0E52-4645-9838-426B1031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B7BF1-7864-4256-A0D7-580A5F132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D8430-1BB6-4DB6-BF90-7F6CB487A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58A7AB-ADF6-41D3-979E-51DE84A6E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575" y="1646238"/>
            <a:ext cx="10614933" cy="222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95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E015A-FC01-4E95-A82A-29FF74A4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C381C-5C57-4641-A6F7-62A41888C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78CEF-1C17-4948-9BE1-A8A2D748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35853C-2FDB-418E-B84E-99640BD1C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11" y="-57066"/>
            <a:ext cx="9538587" cy="13255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A75B5E-4A42-4A94-B85A-B1F8056D1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992" y="1335966"/>
            <a:ext cx="6550854" cy="552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69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2BF10-4DC0-4F34-905D-35105FF83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71151-D8DC-4596-8438-B43C2760C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F4D42-A774-4215-A188-388700CE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C4B577-EC5C-4641-9245-41A237758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8462"/>
            <a:ext cx="8418342" cy="14188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3A1543-8136-46A6-AFEC-249E9CECA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91" y="2032559"/>
            <a:ext cx="9062306" cy="359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8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9B8CE-0F6E-472F-A16D-971C2E4C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2FD2-05EF-4967-88A1-473A17ACE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28290-4F88-41B0-BDFD-4558D63F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11E0FC-A70B-4243-8F0E-9469A7BA8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9151"/>
            <a:ext cx="9881382" cy="14064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E0453F-1EEA-4557-8653-69C135548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156" y="2152406"/>
            <a:ext cx="10795687" cy="274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5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37F6-D538-453A-93EC-E0BFD22B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Quadratic Formula</a:t>
            </a:r>
            <a:r>
              <a:rPr lang="ar-JO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E12C4-87D0-44BA-84D4-EAAD4AC66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CDBA3-3B48-4A5E-97FD-9DD37061D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0366-053A-4A6E-BD51-96A1A1C5E5C2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EB1840-4784-4D18-8BDC-50F60052A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8302008" cy="9962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4CC774-B015-4773-BD07-C72B6EEEC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474" y="2241878"/>
            <a:ext cx="9924378" cy="344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874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54</Words>
  <Application>Microsoft Office PowerPoint</Application>
  <PresentationFormat>Widescreen</PresentationFormat>
  <Paragraphs>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QuaySans-Book</vt:lpstr>
      <vt:lpstr>Times New Roman</vt:lpstr>
      <vt:lpstr>Wingdings</vt:lpstr>
      <vt:lpstr>Office Theme</vt:lpstr>
      <vt:lpstr>Chapter 2</vt:lpstr>
      <vt:lpstr>Objectives :</vt:lpstr>
      <vt:lpstr>Quadratic Equations :</vt:lpstr>
      <vt:lpstr>Factoring Methods :</vt:lpstr>
      <vt:lpstr>PowerPoint Presentation</vt:lpstr>
      <vt:lpstr>PowerPoint Presentation</vt:lpstr>
      <vt:lpstr>PowerPoint Presentation</vt:lpstr>
      <vt:lpstr>PowerPoint Presentation</vt:lpstr>
      <vt:lpstr>The Quadratic Formula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saja abushanab</dc:creator>
  <cp:lastModifiedBy>saja abushanab</cp:lastModifiedBy>
  <cp:revision>10</cp:revision>
  <dcterms:created xsi:type="dcterms:W3CDTF">2020-09-30T15:30:09Z</dcterms:created>
  <dcterms:modified xsi:type="dcterms:W3CDTF">2020-10-01T20:55:15Z</dcterms:modified>
</cp:coreProperties>
</file>