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7" r:id="rId4"/>
    <p:sldId id="278" r:id="rId5"/>
    <p:sldId id="261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0" r:id="rId15"/>
    <p:sldId id="287" r:id="rId16"/>
    <p:sldId id="288" r:id="rId17"/>
    <p:sldId id="289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C790A0-624A-4A53-AC0A-D14C1E41F5E1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0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F3FC16-8C5C-4C3E-A58D-FBE4DA7E393B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3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435344-3FAB-465E-A65D-181AE21E28D6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E20406-E4E3-4601-8FC7-F0B2BCF750CF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4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8D21CC-BAB9-4516-9570-33EBD4C46CC1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3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0B191B-5DD4-4897-9DBC-C2B6F191428B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8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EEB9C1-CBA6-487C-9A77-4FC464FA6CC2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536F18-6938-47C5-8B52-CB07F5A00D68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1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A69D04-57D3-40B3-884E-D13E35DC9272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9A885E-FB70-4127-9A0A-45CD189F6640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1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E6D443-629F-452F-9BE9-6E9772847013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4AD916-7DA1-4C71-9458-4190110666CE}" type="slidenum">
              <a:rPr lang="ar-SA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2122488" y="1339851"/>
            <a:ext cx="7772400" cy="1470025"/>
          </a:xfrm>
        </p:spPr>
        <p:txBody>
          <a:bodyPr/>
          <a:lstStyle/>
          <a:p>
            <a:r>
              <a:rPr lang="en-US" altLang="en-US" smtClean="0"/>
              <a:t>Seed Production 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2957513" y="2919413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Chapter 5</a:t>
            </a:r>
          </a:p>
          <a:p>
            <a:r>
              <a:rPr lang="en-US" altLang="en-US" dirty="0" smtClean="0"/>
              <a:t> </a:t>
            </a:r>
            <a:r>
              <a:rPr lang="en-US" altLang="en-US" b="1" dirty="0" smtClean="0"/>
              <a:t>SEED Quality</a:t>
            </a:r>
            <a:endParaRPr lang="en-US" altLang="en-US" dirty="0" smtClean="0"/>
          </a:p>
          <a:p>
            <a:r>
              <a:rPr lang="en-US" altLang="en-US" dirty="0" smtClean="0"/>
              <a:t>Dr. Daoud Abusafieh</a:t>
            </a:r>
          </a:p>
        </p:txBody>
      </p:sp>
    </p:spTree>
    <p:extLst>
      <p:ext uri="{BB962C8B-B14F-4D97-AF65-F5344CB8AC3E}">
        <p14:creationId xmlns:p14="http://schemas.microsoft.com/office/powerpoint/2010/main" val="364789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203279"/>
            <a:ext cx="11786284" cy="65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2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27" y="465513"/>
            <a:ext cx="11590185" cy="58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05" y="332509"/>
            <a:ext cx="9990740" cy="64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38" y="565266"/>
            <a:ext cx="10006011" cy="55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879" y="256125"/>
            <a:ext cx="56269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Higher physical purity for certification</a:t>
            </a:r>
          </a:p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9" y="810123"/>
            <a:ext cx="7001852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53" y="232171"/>
            <a:ext cx="9195266" cy="6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6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2" y="440574"/>
            <a:ext cx="11598242" cy="61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235828"/>
            <a:ext cx="10848109" cy="64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8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3" y="290074"/>
            <a:ext cx="11413374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7" y="228599"/>
            <a:ext cx="10837333" cy="64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4" y="91599"/>
            <a:ext cx="11737571" cy="66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5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" y="213864"/>
            <a:ext cx="10956176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3" y="192704"/>
            <a:ext cx="10223224" cy="66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4895" y="455814"/>
            <a:ext cx="1028700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5" y="1703589"/>
            <a:ext cx="10287000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1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242443"/>
            <a:ext cx="10947862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4" y="62264"/>
            <a:ext cx="11438312" cy="65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2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" y="356759"/>
            <a:ext cx="12041280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3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4" y="532014"/>
            <a:ext cx="11760104" cy="60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145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</Words>
  <Application>Microsoft Office PowerPoint</Application>
  <PresentationFormat>Widescreen</PresentationFormat>
  <Paragraphs>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</vt:lpstr>
      <vt:lpstr>Blank Presentation</vt:lpstr>
      <vt:lpstr>Seed Production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Production </dc:title>
  <dc:creator>Daoud Abusafieh</dc:creator>
  <cp:lastModifiedBy>Daoud Abusafieh</cp:lastModifiedBy>
  <cp:revision>72</cp:revision>
  <dcterms:created xsi:type="dcterms:W3CDTF">2021-07-27T09:19:15Z</dcterms:created>
  <dcterms:modified xsi:type="dcterms:W3CDTF">2021-07-27T10:45:17Z</dcterms:modified>
</cp:coreProperties>
</file>