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5" r:id="rId3"/>
    <p:sldId id="266" r:id="rId4"/>
    <p:sldId id="267" r:id="rId5"/>
    <p:sldId id="268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howGuides="1">
      <p:cViewPr>
        <p:scale>
          <a:sx n="90" d="100"/>
          <a:sy n="90" d="100"/>
        </p:scale>
        <p:origin x="-1234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FA717A-79A9-4719-BE01-E0ABD9236772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FD3CDC5-25BC-4100-B780-790C57460478}">
      <dgm:prSet phldrT="[Text]"/>
      <dgm:spPr/>
      <dgm:t>
        <a:bodyPr/>
        <a:lstStyle/>
        <a:p>
          <a:r>
            <a:rPr lang="ar-SA" dirty="0" smtClean="0"/>
            <a:t>تحديد متغيرات الدراسة ونوع كل منها</a:t>
          </a:r>
          <a:endParaRPr lang="en-GB" dirty="0"/>
        </a:p>
      </dgm:t>
    </dgm:pt>
    <dgm:pt modelId="{3AF57F16-E8AB-4263-BAD8-F4363F35D2CC}" type="parTrans" cxnId="{8693C0A1-D0D7-429A-8043-856052A1AC00}">
      <dgm:prSet/>
      <dgm:spPr/>
      <dgm:t>
        <a:bodyPr/>
        <a:lstStyle/>
        <a:p>
          <a:endParaRPr lang="en-GB"/>
        </a:p>
      </dgm:t>
    </dgm:pt>
    <dgm:pt modelId="{BFB15C75-3C2C-4C95-B72E-9D824B2D0304}" type="sibTrans" cxnId="{8693C0A1-D0D7-429A-8043-856052A1AC00}">
      <dgm:prSet/>
      <dgm:spPr/>
      <dgm:t>
        <a:bodyPr/>
        <a:lstStyle/>
        <a:p>
          <a:endParaRPr lang="en-GB"/>
        </a:p>
      </dgm:t>
    </dgm:pt>
    <dgm:pt modelId="{77E76E21-80D6-4562-903D-311B57AAF70D}">
      <dgm:prSet phldrT="[Text]"/>
      <dgm:spPr/>
      <dgm:t>
        <a:bodyPr/>
        <a:lstStyle/>
        <a:p>
          <a:r>
            <a:rPr lang="ar-SA" dirty="0" smtClean="0"/>
            <a:t>تطبيق الاختبار القبلي</a:t>
          </a:r>
          <a:endParaRPr lang="en-GB" dirty="0"/>
        </a:p>
      </dgm:t>
    </dgm:pt>
    <dgm:pt modelId="{0EDA4C40-533C-466B-9397-5D1756A6F166}" type="parTrans" cxnId="{97A6232E-E296-408B-A09A-BCB50B580372}">
      <dgm:prSet/>
      <dgm:spPr/>
      <dgm:t>
        <a:bodyPr/>
        <a:lstStyle/>
        <a:p>
          <a:endParaRPr lang="en-GB"/>
        </a:p>
      </dgm:t>
    </dgm:pt>
    <dgm:pt modelId="{D6A211C3-910F-41CD-B1DD-93E140E3F511}" type="sibTrans" cxnId="{97A6232E-E296-408B-A09A-BCB50B580372}">
      <dgm:prSet/>
      <dgm:spPr/>
      <dgm:t>
        <a:bodyPr/>
        <a:lstStyle/>
        <a:p>
          <a:endParaRPr lang="en-GB"/>
        </a:p>
      </dgm:t>
    </dgm:pt>
    <dgm:pt modelId="{00C076CA-A1DC-432A-963B-C65236B341A5}">
      <dgm:prSet phldrT="[Text]"/>
      <dgm:spPr/>
      <dgm:t>
        <a:bodyPr/>
        <a:lstStyle/>
        <a:p>
          <a:r>
            <a:rPr lang="ar-SA" dirty="0" smtClean="0"/>
            <a:t>تقسيم العينة لمجموعتين ضابطة وتجريبية بشكل عشوائي</a:t>
          </a:r>
          <a:endParaRPr lang="en-GB" dirty="0"/>
        </a:p>
      </dgm:t>
    </dgm:pt>
    <dgm:pt modelId="{76635259-9733-488A-B040-2FC321FE4B93}" type="parTrans" cxnId="{E0F2BEC3-A896-457A-9095-738B0597713D}">
      <dgm:prSet/>
      <dgm:spPr/>
      <dgm:t>
        <a:bodyPr/>
        <a:lstStyle/>
        <a:p>
          <a:endParaRPr lang="en-GB"/>
        </a:p>
      </dgm:t>
    </dgm:pt>
    <dgm:pt modelId="{03FB807E-7221-4A0E-8E75-34808D88C97A}" type="sibTrans" cxnId="{E0F2BEC3-A896-457A-9095-738B0597713D}">
      <dgm:prSet/>
      <dgm:spPr/>
      <dgm:t>
        <a:bodyPr/>
        <a:lstStyle/>
        <a:p>
          <a:endParaRPr lang="en-GB"/>
        </a:p>
      </dgm:t>
    </dgm:pt>
    <dgm:pt modelId="{E4148F3B-B157-4598-8475-3B0B08503BE7}">
      <dgm:prSet phldrT="[Text]"/>
      <dgm:spPr/>
      <dgm:t>
        <a:bodyPr/>
        <a:lstStyle/>
        <a:p>
          <a:r>
            <a:rPr lang="ar-SA" dirty="0" smtClean="0"/>
            <a:t>تطبيق التجربة على المجموعة التجريبية</a:t>
          </a:r>
          <a:endParaRPr lang="en-GB" dirty="0"/>
        </a:p>
      </dgm:t>
    </dgm:pt>
    <dgm:pt modelId="{DCF59DBF-0559-4AFB-86F4-C2965C0BEADF}" type="parTrans" cxnId="{C2C5857E-B33B-44D6-9EA4-D1818F2E29F9}">
      <dgm:prSet/>
      <dgm:spPr/>
      <dgm:t>
        <a:bodyPr/>
        <a:lstStyle/>
        <a:p>
          <a:endParaRPr lang="en-GB"/>
        </a:p>
      </dgm:t>
    </dgm:pt>
    <dgm:pt modelId="{272B3C4D-91DE-44DD-BECB-F76A5FB95D2F}" type="sibTrans" cxnId="{C2C5857E-B33B-44D6-9EA4-D1818F2E29F9}">
      <dgm:prSet/>
      <dgm:spPr/>
      <dgm:t>
        <a:bodyPr/>
        <a:lstStyle/>
        <a:p>
          <a:endParaRPr lang="en-GB"/>
        </a:p>
      </dgm:t>
    </dgm:pt>
    <dgm:pt modelId="{6C1854D6-EA53-45BA-BE35-79C28CDB4948}">
      <dgm:prSet phldrT="[Text]"/>
      <dgm:spPr/>
      <dgm:t>
        <a:bodyPr/>
        <a:lstStyle/>
        <a:p>
          <a:r>
            <a:rPr lang="ar-SA" dirty="0" smtClean="0"/>
            <a:t>تطبيق القياس البعدي على المجموعتين</a:t>
          </a:r>
          <a:endParaRPr lang="en-GB" dirty="0"/>
        </a:p>
      </dgm:t>
    </dgm:pt>
    <dgm:pt modelId="{BE14CCA8-DA8C-451C-AEF1-A64B8E1AD7FD}" type="parTrans" cxnId="{00B91F72-D5BD-4E05-8E97-A2F2D29DA595}">
      <dgm:prSet/>
      <dgm:spPr/>
      <dgm:t>
        <a:bodyPr/>
        <a:lstStyle/>
        <a:p>
          <a:endParaRPr lang="en-GB"/>
        </a:p>
      </dgm:t>
    </dgm:pt>
    <dgm:pt modelId="{72273DF3-C7F5-4808-BC0B-BB065EE91DD4}" type="sibTrans" cxnId="{00B91F72-D5BD-4E05-8E97-A2F2D29DA595}">
      <dgm:prSet/>
      <dgm:spPr/>
      <dgm:t>
        <a:bodyPr/>
        <a:lstStyle/>
        <a:p>
          <a:endParaRPr lang="en-GB"/>
        </a:p>
      </dgm:t>
    </dgm:pt>
    <dgm:pt modelId="{9105960E-D1C4-4C29-B033-6AD174885D46}">
      <dgm:prSet/>
      <dgm:spPr/>
      <dgm:t>
        <a:bodyPr/>
        <a:lstStyle/>
        <a:p>
          <a:r>
            <a:rPr lang="ar-SA" dirty="0" smtClean="0"/>
            <a:t>اختيار العينة المتجانسة</a:t>
          </a:r>
          <a:endParaRPr lang="en-GB" dirty="0"/>
        </a:p>
      </dgm:t>
    </dgm:pt>
    <dgm:pt modelId="{5D4B4703-F3B3-4126-B6C9-0EF40EC872C2}" type="parTrans" cxnId="{16522EC1-A93F-4FD7-A8BF-ED290EBB14BF}">
      <dgm:prSet/>
      <dgm:spPr/>
    </dgm:pt>
    <dgm:pt modelId="{8D3C97FD-9C50-472A-B17C-5455386EEC0E}" type="sibTrans" cxnId="{16522EC1-A93F-4FD7-A8BF-ED290EBB14BF}">
      <dgm:prSet/>
      <dgm:spPr/>
    </dgm:pt>
    <dgm:pt modelId="{3C688E54-73F1-4508-9353-4ECCBE645D30}">
      <dgm:prSet/>
      <dgm:spPr/>
      <dgm:t>
        <a:bodyPr/>
        <a:lstStyle/>
        <a:p>
          <a:r>
            <a:rPr lang="ar-SA" dirty="0" smtClean="0"/>
            <a:t>استخراج النتائج والمقارنة بين المجموعتين</a:t>
          </a:r>
          <a:endParaRPr lang="en-GB" dirty="0"/>
        </a:p>
      </dgm:t>
    </dgm:pt>
    <dgm:pt modelId="{7FFCF671-7056-4CAB-86CA-0974B5E573EF}" type="parTrans" cxnId="{5DA1D81F-1B98-4511-9229-049572FA68ED}">
      <dgm:prSet/>
      <dgm:spPr/>
    </dgm:pt>
    <dgm:pt modelId="{59EC6550-7862-42AD-8997-63A327CD9FBF}" type="sibTrans" cxnId="{5DA1D81F-1B98-4511-9229-049572FA68ED}">
      <dgm:prSet/>
      <dgm:spPr/>
    </dgm:pt>
    <dgm:pt modelId="{957E3A5E-1A3D-4DE1-A6E8-8B15927C5694}" type="pres">
      <dgm:prSet presAssocID="{34FA717A-79A9-4719-BE01-E0ABD923677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93709C6-F769-4B0A-8D51-2CA0695B60DA}" type="pres">
      <dgm:prSet presAssocID="{5FD3CDC5-25BC-4100-B780-790C57460478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F5F8E7D-F877-421C-B20A-8F0152D73A83}" type="pres">
      <dgm:prSet presAssocID="{5FD3CDC5-25BC-4100-B780-790C57460478}" presName="spNode" presStyleCnt="0"/>
      <dgm:spPr/>
    </dgm:pt>
    <dgm:pt modelId="{536453F2-F24F-4041-962B-A69890B6A54E}" type="pres">
      <dgm:prSet presAssocID="{BFB15C75-3C2C-4C95-B72E-9D824B2D0304}" presName="sibTrans" presStyleLbl="sibTrans1D1" presStyleIdx="0" presStyleCnt="7"/>
      <dgm:spPr/>
      <dgm:t>
        <a:bodyPr/>
        <a:lstStyle/>
        <a:p>
          <a:endParaRPr lang="en-GB"/>
        </a:p>
      </dgm:t>
    </dgm:pt>
    <dgm:pt modelId="{016E58D9-A53B-4903-AF72-BA69BFE65DFC}" type="pres">
      <dgm:prSet presAssocID="{77E76E21-80D6-4562-903D-311B57AAF70D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13A183B-7E8A-4199-9D02-546F79301641}" type="pres">
      <dgm:prSet presAssocID="{77E76E21-80D6-4562-903D-311B57AAF70D}" presName="spNode" presStyleCnt="0"/>
      <dgm:spPr/>
    </dgm:pt>
    <dgm:pt modelId="{94DF7836-286F-4C8C-A182-AC61270CE88E}" type="pres">
      <dgm:prSet presAssocID="{D6A211C3-910F-41CD-B1DD-93E140E3F511}" presName="sibTrans" presStyleLbl="sibTrans1D1" presStyleIdx="1" presStyleCnt="7"/>
      <dgm:spPr/>
      <dgm:t>
        <a:bodyPr/>
        <a:lstStyle/>
        <a:p>
          <a:endParaRPr lang="en-GB"/>
        </a:p>
      </dgm:t>
    </dgm:pt>
    <dgm:pt modelId="{2B5DF4FD-4E14-489E-95B1-066CDAC337A6}" type="pres">
      <dgm:prSet presAssocID="{9105960E-D1C4-4C29-B033-6AD174885D46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BA1A82A-FA4E-4E18-A995-76DECD3215EA}" type="pres">
      <dgm:prSet presAssocID="{9105960E-D1C4-4C29-B033-6AD174885D46}" presName="spNode" presStyleCnt="0"/>
      <dgm:spPr/>
    </dgm:pt>
    <dgm:pt modelId="{511208A3-6D7A-40DD-95FA-DAA09FB490C3}" type="pres">
      <dgm:prSet presAssocID="{8D3C97FD-9C50-472A-B17C-5455386EEC0E}" presName="sibTrans" presStyleLbl="sibTrans1D1" presStyleIdx="2" presStyleCnt="7"/>
      <dgm:spPr/>
    </dgm:pt>
    <dgm:pt modelId="{EF5D8949-83F2-4B66-BA55-30AFDF53A2F6}" type="pres">
      <dgm:prSet presAssocID="{00C076CA-A1DC-432A-963B-C65236B341A5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8FC0614-557E-411A-AF30-F3C37FDC60B5}" type="pres">
      <dgm:prSet presAssocID="{00C076CA-A1DC-432A-963B-C65236B341A5}" presName="spNode" presStyleCnt="0"/>
      <dgm:spPr/>
    </dgm:pt>
    <dgm:pt modelId="{F56F0619-4B7E-4C06-B006-627BD56FABBB}" type="pres">
      <dgm:prSet presAssocID="{03FB807E-7221-4A0E-8E75-34808D88C97A}" presName="sibTrans" presStyleLbl="sibTrans1D1" presStyleIdx="3" presStyleCnt="7"/>
      <dgm:spPr/>
      <dgm:t>
        <a:bodyPr/>
        <a:lstStyle/>
        <a:p>
          <a:endParaRPr lang="en-GB"/>
        </a:p>
      </dgm:t>
    </dgm:pt>
    <dgm:pt modelId="{4466BEF5-E367-4F26-9B72-33B0BE893620}" type="pres">
      <dgm:prSet presAssocID="{E4148F3B-B157-4598-8475-3B0B08503BE7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2246C62-1B43-4FD4-934A-8F59713A0D89}" type="pres">
      <dgm:prSet presAssocID="{E4148F3B-B157-4598-8475-3B0B08503BE7}" presName="spNode" presStyleCnt="0"/>
      <dgm:spPr/>
    </dgm:pt>
    <dgm:pt modelId="{8BC328A2-3F84-4AF4-9226-37D8F57A9DC1}" type="pres">
      <dgm:prSet presAssocID="{272B3C4D-91DE-44DD-BECB-F76A5FB95D2F}" presName="sibTrans" presStyleLbl="sibTrans1D1" presStyleIdx="4" presStyleCnt="7"/>
      <dgm:spPr/>
      <dgm:t>
        <a:bodyPr/>
        <a:lstStyle/>
        <a:p>
          <a:endParaRPr lang="en-GB"/>
        </a:p>
      </dgm:t>
    </dgm:pt>
    <dgm:pt modelId="{433B47FB-7377-4AAE-A2BD-E676B20E927F}" type="pres">
      <dgm:prSet presAssocID="{6C1854D6-EA53-45BA-BE35-79C28CDB4948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909C726-BAB9-4DC8-8CB3-9135A445812A}" type="pres">
      <dgm:prSet presAssocID="{6C1854D6-EA53-45BA-BE35-79C28CDB4948}" presName="spNode" presStyleCnt="0"/>
      <dgm:spPr/>
    </dgm:pt>
    <dgm:pt modelId="{2D5D835C-304A-4BE8-98AC-832AEF983B58}" type="pres">
      <dgm:prSet presAssocID="{72273DF3-C7F5-4808-BC0B-BB065EE91DD4}" presName="sibTrans" presStyleLbl="sibTrans1D1" presStyleIdx="5" presStyleCnt="7"/>
      <dgm:spPr/>
      <dgm:t>
        <a:bodyPr/>
        <a:lstStyle/>
        <a:p>
          <a:endParaRPr lang="en-GB"/>
        </a:p>
      </dgm:t>
    </dgm:pt>
    <dgm:pt modelId="{ADADB2F0-4075-4A5C-AF46-6AB1E3EFC4F8}" type="pres">
      <dgm:prSet presAssocID="{3C688E54-73F1-4508-9353-4ECCBE645D30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4BBE043-327B-4659-9930-F5B101BC5F58}" type="pres">
      <dgm:prSet presAssocID="{3C688E54-73F1-4508-9353-4ECCBE645D30}" presName="spNode" presStyleCnt="0"/>
      <dgm:spPr/>
    </dgm:pt>
    <dgm:pt modelId="{8C27FC79-CB56-47EA-B810-FC8FC8E4D5C2}" type="pres">
      <dgm:prSet presAssocID="{59EC6550-7862-42AD-8997-63A327CD9FBF}" presName="sibTrans" presStyleLbl="sibTrans1D1" presStyleIdx="6" presStyleCnt="7"/>
      <dgm:spPr/>
    </dgm:pt>
  </dgm:ptLst>
  <dgm:cxnLst>
    <dgm:cxn modelId="{A6816B65-E345-4032-A97B-3ADC122669B5}" type="presOf" srcId="{72273DF3-C7F5-4808-BC0B-BB065EE91DD4}" destId="{2D5D835C-304A-4BE8-98AC-832AEF983B58}" srcOrd="0" destOrd="0" presId="urn:microsoft.com/office/officeart/2005/8/layout/cycle5"/>
    <dgm:cxn modelId="{BE8F0BD3-C6C0-4B7E-97E7-DFDFD8F6D612}" type="presOf" srcId="{9105960E-D1C4-4C29-B033-6AD174885D46}" destId="{2B5DF4FD-4E14-489E-95B1-066CDAC337A6}" srcOrd="0" destOrd="0" presId="urn:microsoft.com/office/officeart/2005/8/layout/cycle5"/>
    <dgm:cxn modelId="{8693C0A1-D0D7-429A-8043-856052A1AC00}" srcId="{34FA717A-79A9-4719-BE01-E0ABD9236772}" destId="{5FD3CDC5-25BC-4100-B780-790C57460478}" srcOrd="0" destOrd="0" parTransId="{3AF57F16-E8AB-4263-BAD8-F4363F35D2CC}" sibTransId="{BFB15C75-3C2C-4C95-B72E-9D824B2D0304}"/>
    <dgm:cxn modelId="{00B91F72-D5BD-4E05-8E97-A2F2D29DA595}" srcId="{34FA717A-79A9-4719-BE01-E0ABD9236772}" destId="{6C1854D6-EA53-45BA-BE35-79C28CDB4948}" srcOrd="5" destOrd="0" parTransId="{BE14CCA8-DA8C-451C-AEF1-A64B8E1AD7FD}" sibTransId="{72273DF3-C7F5-4808-BC0B-BB065EE91DD4}"/>
    <dgm:cxn modelId="{A19A99B6-B9F0-4B28-AB9E-D0C39708323C}" type="presOf" srcId="{77E76E21-80D6-4562-903D-311B57AAF70D}" destId="{016E58D9-A53B-4903-AF72-BA69BFE65DFC}" srcOrd="0" destOrd="0" presId="urn:microsoft.com/office/officeart/2005/8/layout/cycle5"/>
    <dgm:cxn modelId="{16522EC1-A93F-4FD7-A8BF-ED290EBB14BF}" srcId="{34FA717A-79A9-4719-BE01-E0ABD9236772}" destId="{9105960E-D1C4-4C29-B033-6AD174885D46}" srcOrd="2" destOrd="0" parTransId="{5D4B4703-F3B3-4126-B6C9-0EF40EC872C2}" sibTransId="{8D3C97FD-9C50-472A-B17C-5455386EEC0E}"/>
    <dgm:cxn modelId="{E0F2BEC3-A896-457A-9095-738B0597713D}" srcId="{34FA717A-79A9-4719-BE01-E0ABD9236772}" destId="{00C076CA-A1DC-432A-963B-C65236B341A5}" srcOrd="3" destOrd="0" parTransId="{76635259-9733-488A-B040-2FC321FE4B93}" sibTransId="{03FB807E-7221-4A0E-8E75-34808D88C97A}"/>
    <dgm:cxn modelId="{D8F8DDAE-72B3-4094-9136-634A43E882FC}" type="presOf" srcId="{03FB807E-7221-4A0E-8E75-34808D88C97A}" destId="{F56F0619-4B7E-4C06-B006-627BD56FABBB}" srcOrd="0" destOrd="0" presId="urn:microsoft.com/office/officeart/2005/8/layout/cycle5"/>
    <dgm:cxn modelId="{C2C5857E-B33B-44D6-9EA4-D1818F2E29F9}" srcId="{34FA717A-79A9-4719-BE01-E0ABD9236772}" destId="{E4148F3B-B157-4598-8475-3B0B08503BE7}" srcOrd="4" destOrd="0" parTransId="{DCF59DBF-0559-4AFB-86F4-C2965C0BEADF}" sibTransId="{272B3C4D-91DE-44DD-BECB-F76A5FB95D2F}"/>
    <dgm:cxn modelId="{5A14D7B9-764A-4882-9323-F97DCFD358A4}" type="presOf" srcId="{59EC6550-7862-42AD-8997-63A327CD9FBF}" destId="{8C27FC79-CB56-47EA-B810-FC8FC8E4D5C2}" srcOrd="0" destOrd="0" presId="urn:microsoft.com/office/officeart/2005/8/layout/cycle5"/>
    <dgm:cxn modelId="{AC51E278-35E7-4991-97BE-91D8B100AF8B}" type="presOf" srcId="{272B3C4D-91DE-44DD-BECB-F76A5FB95D2F}" destId="{8BC328A2-3F84-4AF4-9226-37D8F57A9DC1}" srcOrd="0" destOrd="0" presId="urn:microsoft.com/office/officeart/2005/8/layout/cycle5"/>
    <dgm:cxn modelId="{5DA1D81F-1B98-4511-9229-049572FA68ED}" srcId="{34FA717A-79A9-4719-BE01-E0ABD9236772}" destId="{3C688E54-73F1-4508-9353-4ECCBE645D30}" srcOrd="6" destOrd="0" parTransId="{7FFCF671-7056-4CAB-86CA-0974B5E573EF}" sibTransId="{59EC6550-7862-42AD-8997-63A327CD9FBF}"/>
    <dgm:cxn modelId="{ACCC0762-0FD4-4CB0-8668-360F97E4E369}" type="presOf" srcId="{34FA717A-79A9-4719-BE01-E0ABD9236772}" destId="{957E3A5E-1A3D-4DE1-A6E8-8B15927C5694}" srcOrd="0" destOrd="0" presId="urn:microsoft.com/office/officeart/2005/8/layout/cycle5"/>
    <dgm:cxn modelId="{A64B9BF3-553B-4C36-9623-95125531FAF0}" type="presOf" srcId="{BFB15C75-3C2C-4C95-B72E-9D824B2D0304}" destId="{536453F2-F24F-4041-962B-A69890B6A54E}" srcOrd="0" destOrd="0" presId="urn:microsoft.com/office/officeart/2005/8/layout/cycle5"/>
    <dgm:cxn modelId="{145F302B-5EE0-460D-A2BD-8CA1A050F554}" type="presOf" srcId="{E4148F3B-B157-4598-8475-3B0B08503BE7}" destId="{4466BEF5-E367-4F26-9B72-33B0BE893620}" srcOrd="0" destOrd="0" presId="urn:microsoft.com/office/officeart/2005/8/layout/cycle5"/>
    <dgm:cxn modelId="{0671F65F-410E-4DCD-8E33-CB30987EB59A}" type="presOf" srcId="{00C076CA-A1DC-432A-963B-C65236B341A5}" destId="{EF5D8949-83F2-4B66-BA55-30AFDF53A2F6}" srcOrd="0" destOrd="0" presId="urn:microsoft.com/office/officeart/2005/8/layout/cycle5"/>
    <dgm:cxn modelId="{60E3C0B1-69E4-41F0-B9B5-FA522DC13352}" type="presOf" srcId="{D6A211C3-910F-41CD-B1DD-93E140E3F511}" destId="{94DF7836-286F-4C8C-A182-AC61270CE88E}" srcOrd="0" destOrd="0" presId="urn:microsoft.com/office/officeart/2005/8/layout/cycle5"/>
    <dgm:cxn modelId="{5D04AB8D-D9C6-49A4-954C-A05D8FA172C5}" type="presOf" srcId="{5FD3CDC5-25BC-4100-B780-790C57460478}" destId="{093709C6-F769-4B0A-8D51-2CA0695B60DA}" srcOrd="0" destOrd="0" presId="urn:microsoft.com/office/officeart/2005/8/layout/cycle5"/>
    <dgm:cxn modelId="{F4B2103B-7A28-4ECE-8B33-6F3EF4AC1C2D}" type="presOf" srcId="{6C1854D6-EA53-45BA-BE35-79C28CDB4948}" destId="{433B47FB-7377-4AAE-A2BD-E676B20E927F}" srcOrd="0" destOrd="0" presId="urn:microsoft.com/office/officeart/2005/8/layout/cycle5"/>
    <dgm:cxn modelId="{97A6232E-E296-408B-A09A-BCB50B580372}" srcId="{34FA717A-79A9-4719-BE01-E0ABD9236772}" destId="{77E76E21-80D6-4562-903D-311B57AAF70D}" srcOrd="1" destOrd="0" parTransId="{0EDA4C40-533C-466B-9397-5D1756A6F166}" sibTransId="{D6A211C3-910F-41CD-B1DD-93E140E3F511}"/>
    <dgm:cxn modelId="{7A61C71E-9686-4944-B127-15715087A9E9}" type="presOf" srcId="{8D3C97FD-9C50-472A-B17C-5455386EEC0E}" destId="{511208A3-6D7A-40DD-95FA-DAA09FB490C3}" srcOrd="0" destOrd="0" presId="urn:microsoft.com/office/officeart/2005/8/layout/cycle5"/>
    <dgm:cxn modelId="{2CDFB512-9D67-47EA-A0AA-A0095EBE8E38}" type="presOf" srcId="{3C688E54-73F1-4508-9353-4ECCBE645D30}" destId="{ADADB2F0-4075-4A5C-AF46-6AB1E3EFC4F8}" srcOrd="0" destOrd="0" presId="urn:microsoft.com/office/officeart/2005/8/layout/cycle5"/>
    <dgm:cxn modelId="{42C33C2C-BAE9-43C1-9FE1-5558DF5F33B8}" type="presParOf" srcId="{957E3A5E-1A3D-4DE1-A6E8-8B15927C5694}" destId="{093709C6-F769-4B0A-8D51-2CA0695B60DA}" srcOrd="0" destOrd="0" presId="urn:microsoft.com/office/officeart/2005/8/layout/cycle5"/>
    <dgm:cxn modelId="{93857487-8C4F-46A3-80B7-5DE9216EF57A}" type="presParOf" srcId="{957E3A5E-1A3D-4DE1-A6E8-8B15927C5694}" destId="{3F5F8E7D-F877-421C-B20A-8F0152D73A83}" srcOrd="1" destOrd="0" presId="urn:microsoft.com/office/officeart/2005/8/layout/cycle5"/>
    <dgm:cxn modelId="{26B43059-E774-4034-A07B-F48CF63C0A1F}" type="presParOf" srcId="{957E3A5E-1A3D-4DE1-A6E8-8B15927C5694}" destId="{536453F2-F24F-4041-962B-A69890B6A54E}" srcOrd="2" destOrd="0" presId="urn:microsoft.com/office/officeart/2005/8/layout/cycle5"/>
    <dgm:cxn modelId="{624E4006-95BC-462A-B110-B7E2424C5A5C}" type="presParOf" srcId="{957E3A5E-1A3D-4DE1-A6E8-8B15927C5694}" destId="{016E58D9-A53B-4903-AF72-BA69BFE65DFC}" srcOrd="3" destOrd="0" presId="urn:microsoft.com/office/officeart/2005/8/layout/cycle5"/>
    <dgm:cxn modelId="{11597172-58E5-49C9-BA1D-894A4F394017}" type="presParOf" srcId="{957E3A5E-1A3D-4DE1-A6E8-8B15927C5694}" destId="{C13A183B-7E8A-4199-9D02-546F79301641}" srcOrd="4" destOrd="0" presId="urn:microsoft.com/office/officeart/2005/8/layout/cycle5"/>
    <dgm:cxn modelId="{AA579D82-7F51-4403-865D-99F6BE326B41}" type="presParOf" srcId="{957E3A5E-1A3D-4DE1-A6E8-8B15927C5694}" destId="{94DF7836-286F-4C8C-A182-AC61270CE88E}" srcOrd="5" destOrd="0" presId="urn:microsoft.com/office/officeart/2005/8/layout/cycle5"/>
    <dgm:cxn modelId="{A4F63246-7A9F-47D3-A6D1-64DBE8F2DF1E}" type="presParOf" srcId="{957E3A5E-1A3D-4DE1-A6E8-8B15927C5694}" destId="{2B5DF4FD-4E14-489E-95B1-066CDAC337A6}" srcOrd="6" destOrd="0" presId="urn:microsoft.com/office/officeart/2005/8/layout/cycle5"/>
    <dgm:cxn modelId="{9AA53E46-F7FE-4672-9BCF-30B3B5CE5EEE}" type="presParOf" srcId="{957E3A5E-1A3D-4DE1-A6E8-8B15927C5694}" destId="{6BA1A82A-FA4E-4E18-A995-76DECD3215EA}" srcOrd="7" destOrd="0" presId="urn:microsoft.com/office/officeart/2005/8/layout/cycle5"/>
    <dgm:cxn modelId="{E4BD5B9C-1CF6-4DDB-B997-1ABFDB88AC3E}" type="presParOf" srcId="{957E3A5E-1A3D-4DE1-A6E8-8B15927C5694}" destId="{511208A3-6D7A-40DD-95FA-DAA09FB490C3}" srcOrd="8" destOrd="0" presId="urn:microsoft.com/office/officeart/2005/8/layout/cycle5"/>
    <dgm:cxn modelId="{AA5721D1-513F-4CD8-8490-4DB3AACC86B9}" type="presParOf" srcId="{957E3A5E-1A3D-4DE1-A6E8-8B15927C5694}" destId="{EF5D8949-83F2-4B66-BA55-30AFDF53A2F6}" srcOrd="9" destOrd="0" presId="urn:microsoft.com/office/officeart/2005/8/layout/cycle5"/>
    <dgm:cxn modelId="{23350A07-1F4F-4227-BDB6-2EDB33DEFCF2}" type="presParOf" srcId="{957E3A5E-1A3D-4DE1-A6E8-8B15927C5694}" destId="{D8FC0614-557E-411A-AF30-F3C37FDC60B5}" srcOrd="10" destOrd="0" presId="urn:microsoft.com/office/officeart/2005/8/layout/cycle5"/>
    <dgm:cxn modelId="{279168BC-46FF-4B38-A94E-3FAFCBCE879A}" type="presParOf" srcId="{957E3A5E-1A3D-4DE1-A6E8-8B15927C5694}" destId="{F56F0619-4B7E-4C06-B006-627BD56FABBB}" srcOrd="11" destOrd="0" presId="urn:microsoft.com/office/officeart/2005/8/layout/cycle5"/>
    <dgm:cxn modelId="{E55E5B93-56A8-43B2-9D0A-C25925FC3ECF}" type="presParOf" srcId="{957E3A5E-1A3D-4DE1-A6E8-8B15927C5694}" destId="{4466BEF5-E367-4F26-9B72-33B0BE893620}" srcOrd="12" destOrd="0" presId="urn:microsoft.com/office/officeart/2005/8/layout/cycle5"/>
    <dgm:cxn modelId="{3BFB53D0-02D1-4BDA-856A-880AAF4050F5}" type="presParOf" srcId="{957E3A5E-1A3D-4DE1-A6E8-8B15927C5694}" destId="{B2246C62-1B43-4FD4-934A-8F59713A0D89}" srcOrd="13" destOrd="0" presId="urn:microsoft.com/office/officeart/2005/8/layout/cycle5"/>
    <dgm:cxn modelId="{5E412903-DB3C-4A9B-8AC3-AB80B54F9818}" type="presParOf" srcId="{957E3A5E-1A3D-4DE1-A6E8-8B15927C5694}" destId="{8BC328A2-3F84-4AF4-9226-37D8F57A9DC1}" srcOrd="14" destOrd="0" presId="urn:microsoft.com/office/officeart/2005/8/layout/cycle5"/>
    <dgm:cxn modelId="{CFA4527D-C5BF-4FE1-AB99-67805FDD6B64}" type="presParOf" srcId="{957E3A5E-1A3D-4DE1-A6E8-8B15927C5694}" destId="{433B47FB-7377-4AAE-A2BD-E676B20E927F}" srcOrd="15" destOrd="0" presId="urn:microsoft.com/office/officeart/2005/8/layout/cycle5"/>
    <dgm:cxn modelId="{9F717CDA-B488-49F0-BA58-59AE8AA62645}" type="presParOf" srcId="{957E3A5E-1A3D-4DE1-A6E8-8B15927C5694}" destId="{F909C726-BAB9-4DC8-8CB3-9135A445812A}" srcOrd="16" destOrd="0" presId="urn:microsoft.com/office/officeart/2005/8/layout/cycle5"/>
    <dgm:cxn modelId="{B4E5F4AB-507F-4676-8FE8-001DF44C073F}" type="presParOf" srcId="{957E3A5E-1A3D-4DE1-A6E8-8B15927C5694}" destId="{2D5D835C-304A-4BE8-98AC-832AEF983B58}" srcOrd="17" destOrd="0" presId="urn:microsoft.com/office/officeart/2005/8/layout/cycle5"/>
    <dgm:cxn modelId="{78B94725-AEF4-4913-B335-85A0BAB76DD5}" type="presParOf" srcId="{957E3A5E-1A3D-4DE1-A6E8-8B15927C5694}" destId="{ADADB2F0-4075-4A5C-AF46-6AB1E3EFC4F8}" srcOrd="18" destOrd="0" presId="urn:microsoft.com/office/officeart/2005/8/layout/cycle5"/>
    <dgm:cxn modelId="{169C68BC-D6E3-4F76-B090-9EE516EEE43D}" type="presParOf" srcId="{957E3A5E-1A3D-4DE1-A6E8-8B15927C5694}" destId="{74BBE043-327B-4659-9930-F5B101BC5F58}" srcOrd="19" destOrd="0" presId="urn:microsoft.com/office/officeart/2005/8/layout/cycle5"/>
    <dgm:cxn modelId="{364628DD-AB22-40F1-AE9B-AE275BDBF2A8}" type="presParOf" srcId="{957E3A5E-1A3D-4DE1-A6E8-8B15927C5694}" destId="{8C27FC79-CB56-47EA-B810-FC8FC8E4D5C2}" srcOrd="20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D4E7E43-25D7-4081-B294-B0DB6E513A6A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9E7EF44-060F-4B4C-B8E3-AA5E66C0C0BF}" type="pres">
      <dgm:prSet presAssocID="{6D4E7E43-25D7-4081-B294-B0DB6E513A6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</dgm:ptLst>
  <dgm:cxnLst>
    <dgm:cxn modelId="{565B0A4E-D4CB-424D-853D-CEC1C0070955}" type="presOf" srcId="{6D4E7E43-25D7-4081-B294-B0DB6E513A6A}" destId="{F9E7EF44-060F-4B4C-B8E3-AA5E66C0C0BF}" srcOrd="0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3709C6-F769-4B0A-8D51-2CA0695B60DA}">
      <dsp:nvSpPr>
        <dsp:cNvPr id="0" name=""/>
        <dsp:cNvSpPr/>
      </dsp:nvSpPr>
      <dsp:spPr>
        <a:xfrm>
          <a:off x="3236081" y="2923"/>
          <a:ext cx="1147836" cy="7460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100" kern="1200" dirty="0" smtClean="0"/>
            <a:t>تحديد متغيرات الدراسة ونوع كل منها</a:t>
          </a:r>
          <a:endParaRPr lang="en-GB" sz="1100" kern="1200" dirty="0"/>
        </a:p>
      </dsp:txBody>
      <dsp:txXfrm>
        <a:off x="3272502" y="39344"/>
        <a:ext cx="1074994" cy="673251"/>
      </dsp:txXfrm>
    </dsp:sp>
    <dsp:sp modelId="{536453F2-F24F-4041-962B-A69890B6A54E}">
      <dsp:nvSpPr>
        <dsp:cNvPr id="0" name=""/>
        <dsp:cNvSpPr/>
      </dsp:nvSpPr>
      <dsp:spPr>
        <a:xfrm>
          <a:off x="1680212" y="375970"/>
          <a:ext cx="4259574" cy="4259574"/>
        </a:xfrm>
        <a:custGeom>
          <a:avLst/>
          <a:gdLst/>
          <a:ahLst/>
          <a:cxnLst/>
          <a:rect l="0" t="0" r="0" b="0"/>
          <a:pathLst>
            <a:path>
              <a:moveTo>
                <a:pt x="2854071" y="126937"/>
              </a:moveTo>
              <a:arcTo wR="2129787" hR="2129787" stAng="17392882" swAng="772144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6E58D9-A53B-4903-AF72-BA69BFE65DFC}">
      <dsp:nvSpPr>
        <dsp:cNvPr id="0" name=""/>
        <dsp:cNvSpPr/>
      </dsp:nvSpPr>
      <dsp:spPr>
        <a:xfrm>
          <a:off x="4901216" y="804810"/>
          <a:ext cx="1147836" cy="7460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100" kern="1200" dirty="0" smtClean="0"/>
            <a:t>تطبيق الاختبار القبلي</a:t>
          </a:r>
          <a:endParaRPr lang="en-GB" sz="1100" kern="1200" dirty="0"/>
        </a:p>
      </dsp:txBody>
      <dsp:txXfrm>
        <a:off x="4937637" y="841231"/>
        <a:ext cx="1074994" cy="673251"/>
      </dsp:txXfrm>
    </dsp:sp>
    <dsp:sp modelId="{94DF7836-286F-4C8C-A182-AC61270CE88E}">
      <dsp:nvSpPr>
        <dsp:cNvPr id="0" name=""/>
        <dsp:cNvSpPr/>
      </dsp:nvSpPr>
      <dsp:spPr>
        <a:xfrm>
          <a:off x="1680212" y="375970"/>
          <a:ext cx="4259574" cy="4259574"/>
        </a:xfrm>
        <a:custGeom>
          <a:avLst/>
          <a:gdLst/>
          <a:ahLst/>
          <a:cxnLst/>
          <a:rect l="0" t="0" r="0" b="0"/>
          <a:pathLst>
            <a:path>
              <a:moveTo>
                <a:pt x="4120364" y="1372427"/>
              </a:moveTo>
              <a:arcTo wR="2129787" hR="2129787" stAng="20350173" swAng="1064333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5DF4FD-4E14-489E-95B1-066CDAC337A6}">
      <dsp:nvSpPr>
        <dsp:cNvPr id="0" name=""/>
        <dsp:cNvSpPr/>
      </dsp:nvSpPr>
      <dsp:spPr>
        <a:xfrm>
          <a:off x="5312470" y="2606632"/>
          <a:ext cx="1147836" cy="7460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100" kern="1200" dirty="0" smtClean="0"/>
            <a:t>اختيار العينة المتجانسة</a:t>
          </a:r>
          <a:endParaRPr lang="en-GB" sz="1100" kern="1200" dirty="0"/>
        </a:p>
      </dsp:txBody>
      <dsp:txXfrm>
        <a:off x="5348891" y="2643053"/>
        <a:ext cx="1074994" cy="673251"/>
      </dsp:txXfrm>
    </dsp:sp>
    <dsp:sp modelId="{511208A3-6D7A-40DD-95FA-DAA09FB490C3}">
      <dsp:nvSpPr>
        <dsp:cNvPr id="0" name=""/>
        <dsp:cNvSpPr/>
      </dsp:nvSpPr>
      <dsp:spPr>
        <a:xfrm>
          <a:off x="1680212" y="375970"/>
          <a:ext cx="4259574" cy="4259574"/>
        </a:xfrm>
        <a:custGeom>
          <a:avLst/>
          <a:gdLst/>
          <a:ahLst/>
          <a:cxnLst/>
          <a:rect l="0" t="0" r="0" b="0"/>
          <a:pathLst>
            <a:path>
              <a:moveTo>
                <a:pt x="4009884" y="3130400"/>
              </a:moveTo>
              <a:arcTo wR="2129787" hR="2129787" stAng="1681351" swAng="835469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5D8949-83F2-4B66-BA55-30AFDF53A2F6}">
      <dsp:nvSpPr>
        <dsp:cNvPr id="0" name=""/>
        <dsp:cNvSpPr/>
      </dsp:nvSpPr>
      <dsp:spPr>
        <a:xfrm>
          <a:off x="4160161" y="4051582"/>
          <a:ext cx="1147836" cy="7460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100" kern="1200" dirty="0" smtClean="0"/>
            <a:t>تقسيم العينة لمجموعتين ضابطة وتجريبية بشكل عشوائي</a:t>
          </a:r>
          <a:endParaRPr lang="en-GB" sz="1100" kern="1200" dirty="0"/>
        </a:p>
      </dsp:txBody>
      <dsp:txXfrm>
        <a:off x="4196582" y="4088003"/>
        <a:ext cx="1074994" cy="673251"/>
      </dsp:txXfrm>
    </dsp:sp>
    <dsp:sp modelId="{F56F0619-4B7E-4C06-B006-627BD56FABBB}">
      <dsp:nvSpPr>
        <dsp:cNvPr id="0" name=""/>
        <dsp:cNvSpPr/>
      </dsp:nvSpPr>
      <dsp:spPr>
        <a:xfrm>
          <a:off x="1680212" y="375970"/>
          <a:ext cx="4259574" cy="4259574"/>
        </a:xfrm>
        <a:custGeom>
          <a:avLst/>
          <a:gdLst/>
          <a:ahLst/>
          <a:cxnLst/>
          <a:rect l="0" t="0" r="0" b="0"/>
          <a:pathLst>
            <a:path>
              <a:moveTo>
                <a:pt x="2341132" y="4249061"/>
              </a:moveTo>
              <a:arcTo wR="2129787" hR="2129787" stAng="5058299" swAng="683402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66BEF5-E367-4F26-9B72-33B0BE893620}">
      <dsp:nvSpPr>
        <dsp:cNvPr id="0" name=""/>
        <dsp:cNvSpPr/>
      </dsp:nvSpPr>
      <dsp:spPr>
        <a:xfrm>
          <a:off x="2312001" y="4051582"/>
          <a:ext cx="1147836" cy="7460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100" kern="1200" dirty="0" smtClean="0"/>
            <a:t>تطبيق التجربة على المجموعة التجريبية</a:t>
          </a:r>
          <a:endParaRPr lang="en-GB" sz="1100" kern="1200" dirty="0"/>
        </a:p>
      </dsp:txBody>
      <dsp:txXfrm>
        <a:off x="2348422" y="4088003"/>
        <a:ext cx="1074994" cy="673251"/>
      </dsp:txXfrm>
    </dsp:sp>
    <dsp:sp modelId="{8BC328A2-3F84-4AF4-9226-37D8F57A9DC1}">
      <dsp:nvSpPr>
        <dsp:cNvPr id="0" name=""/>
        <dsp:cNvSpPr/>
      </dsp:nvSpPr>
      <dsp:spPr>
        <a:xfrm>
          <a:off x="1680212" y="375970"/>
          <a:ext cx="4259574" cy="4259574"/>
        </a:xfrm>
        <a:custGeom>
          <a:avLst/>
          <a:gdLst/>
          <a:ahLst/>
          <a:cxnLst/>
          <a:rect l="0" t="0" r="0" b="0"/>
          <a:pathLst>
            <a:path>
              <a:moveTo>
                <a:pt x="545729" y="3553428"/>
              </a:moveTo>
              <a:arcTo wR="2129787" hR="2129787" stAng="8283180" swAng="835469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3B47FB-7377-4AAE-A2BD-E676B20E927F}">
      <dsp:nvSpPr>
        <dsp:cNvPr id="0" name=""/>
        <dsp:cNvSpPr/>
      </dsp:nvSpPr>
      <dsp:spPr>
        <a:xfrm>
          <a:off x="1159692" y="2606632"/>
          <a:ext cx="1147836" cy="7460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100" kern="1200" dirty="0" smtClean="0"/>
            <a:t>تطبيق القياس البعدي على المجموعتين</a:t>
          </a:r>
          <a:endParaRPr lang="en-GB" sz="1100" kern="1200" dirty="0"/>
        </a:p>
      </dsp:txBody>
      <dsp:txXfrm>
        <a:off x="1196113" y="2643053"/>
        <a:ext cx="1074994" cy="673251"/>
      </dsp:txXfrm>
    </dsp:sp>
    <dsp:sp modelId="{2D5D835C-304A-4BE8-98AC-832AEF983B58}">
      <dsp:nvSpPr>
        <dsp:cNvPr id="0" name=""/>
        <dsp:cNvSpPr/>
      </dsp:nvSpPr>
      <dsp:spPr>
        <a:xfrm>
          <a:off x="1680212" y="375970"/>
          <a:ext cx="4259574" cy="4259574"/>
        </a:xfrm>
        <a:custGeom>
          <a:avLst/>
          <a:gdLst/>
          <a:ahLst/>
          <a:cxnLst/>
          <a:rect l="0" t="0" r="0" b="0"/>
          <a:pathLst>
            <a:path>
              <a:moveTo>
                <a:pt x="3099" y="2014924"/>
              </a:moveTo>
              <a:arcTo wR="2129787" hR="2129787" stAng="10985493" swAng="1064333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ADB2F0-4075-4A5C-AF46-6AB1E3EFC4F8}">
      <dsp:nvSpPr>
        <dsp:cNvPr id="0" name=""/>
        <dsp:cNvSpPr/>
      </dsp:nvSpPr>
      <dsp:spPr>
        <a:xfrm>
          <a:off x="1570946" y="804810"/>
          <a:ext cx="1147836" cy="7460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100" kern="1200" dirty="0" smtClean="0"/>
            <a:t>استخراج النتائج والمقارنة بين المجموعتين</a:t>
          </a:r>
          <a:endParaRPr lang="en-GB" sz="1100" kern="1200" dirty="0"/>
        </a:p>
      </dsp:txBody>
      <dsp:txXfrm>
        <a:off x="1607367" y="841231"/>
        <a:ext cx="1074994" cy="673251"/>
      </dsp:txXfrm>
    </dsp:sp>
    <dsp:sp modelId="{8C27FC79-CB56-47EA-B810-FC8FC8E4D5C2}">
      <dsp:nvSpPr>
        <dsp:cNvPr id="0" name=""/>
        <dsp:cNvSpPr/>
      </dsp:nvSpPr>
      <dsp:spPr>
        <a:xfrm>
          <a:off x="1680212" y="375970"/>
          <a:ext cx="4259574" cy="4259574"/>
        </a:xfrm>
        <a:custGeom>
          <a:avLst/>
          <a:gdLst/>
          <a:ahLst/>
          <a:cxnLst/>
          <a:rect l="0" t="0" r="0" b="0"/>
          <a:pathLst>
            <a:path>
              <a:moveTo>
                <a:pt x="977613" y="338561"/>
              </a:moveTo>
              <a:arcTo wR="2129787" hR="2129787" stAng="14234974" swAng="772144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515C-9876-4323-B5F4-13AD22776DC7}" type="datetimeFigureOut">
              <a:rPr lang="ar-SA" smtClean="0"/>
              <a:t>15/02/1442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515C-9876-4323-B5F4-13AD22776DC7}" type="datetimeFigureOut">
              <a:rPr lang="ar-SA" smtClean="0"/>
              <a:t>15/02/1442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515C-9876-4323-B5F4-13AD22776DC7}" type="datetimeFigureOut">
              <a:rPr lang="ar-SA" smtClean="0"/>
              <a:t>15/02/1442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515C-9876-4323-B5F4-13AD22776DC7}" type="datetimeFigureOut">
              <a:rPr lang="ar-SA" smtClean="0"/>
              <a:t>15/02/1442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515C-9876-4323-B5F4-13AD22776DC7}" type="datetimeFigureOut">
              <a:rPr lang="ar-SA" smtClean="0"/>
              <a:t>15/02/1442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515C-9876-4323-B5F4-13AD22776DC7}" type="datetimeFigureOut">
              <a:rPr lang="ar-SA" smtClean="0"/>
              <a:t>15/02/1442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515C-9876-4323-B5F4-13AD22776DC7}" type="datetimeFigureOut">
              <a:rPr lang="ar-SA" smtClean="0"/>
              <a:t>15/02/1442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515C-9876-4323-B5F4-13AD22776DC7}" type="datetimeFigureOut">
              <a:rPr lang="ar-SA" smtClean="0"/>
              <a:t>15/02/1442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515C-9876-4323-B5F4-13AD22776DC7}" type="datetimeFigureOut">
              <a:rPr lang="ar-SA" smtClean="0"/>
              <a:t>15/02/1442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515C-9876-4323-B5F4-13AD22776DC7}" type="datetimeFigureOut">
              <a:rPr lang="ar-SA" smtClean="0"/>
              <a:t>15/02/1442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515C-9876-4323-B5F4-13AD22776DC7}" type="datetimeFigureOut">
              <a:rPr lang="ar-SA" smtClean="0"/>
              <a:t>15/02/1442</a:t>
            </a:fld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3F9515C-9876-4323-B5F4-13AD22776DC7}" type="datetimeFigureOut">
              <a:rPr lang="ar-SA" smtClean="0"/>
              <a:t>15/02/1442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7543800" cy="1021080"/>
          </a:xfrm>
        </p:spPr>
        <p:txBody>
          <a:bodyPr/>
          <a:lstStyle/>
          <a:p>
            <a:pPr algn="ctr"/>
            <a:r>
              <a:rPr lang="ar-SA" dirty="0" smtClean="0">
                <a:solidFill>
                  <a:srgbClr val="FF0000"/>
                </a:solidFill>
              </a:rPr>
              <a:t>مدخل إلى علم النفس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85800" y="1916832"/>
            <a:ext cx="7630616" cy="4176464"/>
          </a:xfrm>
        </p:spPr>
        <p:txBody>
          <a:bodyPr>
            <a:normAutofit/>
          </a:bodyPr>
          <a:lstStyle/>
          <a:p>
            <a:pPr algn="ctr"/>
            <a:r>
              <a:rPr lang="ar-SA" sz="3600" b="1" dirty="0" smtClean="0">
                <a:solidFill>
                  <a:schemeClr val="tx1"/>
                </a:solidFill>
              </a:rPr>
              <a:t>الفصل الثاني</a:t>
            </a:r>
          </a:p>
          <a:p>
            <a:pPr algn="ctr"/>
            <a:r>
              <a:rPr lang="ar-SA" sz="3600" b="1" dirty="0" smtClean="0">
                <a:solidFill>
                  <a:schemeClr val="tx1"/>
                </a:solidFill>
              </a:rPr>
              <a:t>المنهج التجريبي</a:t>
            </a:r>
            <a:endParaRPr lang="ar-SA" sz="3600" b="1" dirty="0" smtClean="0">
              <a:solidFill>
                <a:schemeClr val="tx1"/>
              </a:solidFill>
            </a:endParaRPr>
          </a:p>
          <a:p>
            <a:pPr algn="ctr"/>
            <a:r>
              <a:rPr lang="ar-SA" sz="3600" b="1" dirty="0" smtClean="0">
                <a:solidFill>
                  <a:schemeClr val="tx1"/>
                </a:solidFill>
              </a:rPr>
              <a:t>أ.د جولتان حجازي</a:t>
            </a:r>
            <a:endParaRPr lang="ar-SA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77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خطوات المنهج التجريبي</a:t>
            </a:r>
            <a:endParaRPr lang="en-GB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6904848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575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dirty="0" smtClean="0"/>
              <a:t>مصطلحات هامة</a:t>
            </a:r>
          </a:p>
          <a:p>
            <a:r>
              <a:rPr lang="ar-SA" dirty="0" smtClean="0"/>
              <a:t>المتغير المستقل</a:t>
            </a:r>
          </a:p>
          <a:p>
            <a:r>
              <a:rPr lang="ar-SA" dirty="0" smtClean="0"/>
              <a:t>المتغير التابع</a:t>
            </a:r>
          </a:p>
          <a:p>
            <a:r>
              <a:rPr lang="ar-SA" dirty="0" smtClean="0"/>
              <a:t>المجموعة التجريبية</a:t>
            </a:r>
          </a:p>
          <a:p>
            <a:r>
              <a:rPr lang="ar-SA" dirty="0" smtClean="0"/>
              <a:t>المجموعة الضابطة</a:t>
            </a:r>
          </a:p>
          <a:p>
            <a:r>
              <a:rPr lang="ar-SA" dirty="0" smtClean="0"/>
              <a:t>التجربة</a:t>
            </a:r>
          </a:p>
          <a:p>
            <a:r>
              <a:rPr lang="ar-SA" dirty="0" smtClean="0"/>
              <a:t>المنهج التجريبي</a:t>
            </a:r>
          </a:p>
          <a:p>
            <a:r>
              <a:rPr lang="ar-SA" dirty="0" smtClean="0"/>
              <a:t>المنهج الارتباطي</a:t>
            </a:r>
          </a:p>
          <a:p>
            <a:r>
              <a:rPr lang="ar-SA" dirty="0" smtClean="0"/>
              <a:t>-المنهج الوصفي</a:t>
            </a:r>
          </a:p>
          <a:p>
            <a:r>
              <a:rPr lang="ar-SA" dirty="0" smtClean="0"/>
              <a:t>-دراسة الحالة</a:t>
            </a:r>
          </a:p>
          <a:p>
            <a:r>
              <a:rPr lang="ar-SA" dirty="0" smtClean="0"/>
              <a:t>تاريخ الحالة</a:t>
            </a:r>
          </a:p>
          <a:p>
            <a:r>
              <a:rPr lang="ar-SA" smtClean="0"/>
              <a:t>-الملاحظة وانواعها</a:t>
            </a:r>
            <a:endParaRPr lang="ar-SA" dirty="0" smtClean="0"/>
          </a:p>
          <a:p>
            <a:endParaRPr lang="ar-S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90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-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059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0088898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2023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جاور">
  <a:themeElements>
    <a:clrScheme name="تجاور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جاور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27786</TotalTime>
  <Words>75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تجاور</vt:lpstr>
      <vt:lpstr>مدخل إلى علم النفس</vt:lpstr>
      <vt:lpstr>خطوات المنهج التجريبي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اختيار العينة</dc:title>
  <dc:creator>Dell</dc:creator>
  <cp:lastModifiedBy>DELL</cp:lastModifiedBy>
  <cp:revision>44</cp:revision>
  <dcterms:created xsi:type="dcterms:W3CDTF">2019-03-19T12:22:36Z</dcterms:created>
  <dcterms:modified xsi:type="dcterms:W3CDTF">2020-10-02T21:24:28Z</dcterms:modified>
</cp:coreProperties>
</file>