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60" r:id="rId5"/>
    <p:sldId id="261" r:id="rId6"/>
    <p:sldId id="263" r:id="rId7"/>
    <p:sldId id="262" r:id="rId8"/>
    <p:sldId id="259"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نمط متوسط 2 - تميي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p:scale>
          <a:sx n="90" d="100"/>
          <a:sy n="90" d="100"/>
        </p:scale>
        <p:origin x="-1238" y="-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9880C4-051A-422A-AC0B-568AA016CF71}" type="doc">
      <dgm:prSet loTypeId="urn:microsoft.com/office/officeart/2005/8/layout/radial5" loCatId="cycle" qsTypeId="urn:microsoft.com/office/officeart/2005/8/quickstyle/simple4" qsCatId="simple" csTypeId="urn:microsoft.com/office/officeart/2005/8/colors/accent5_4" csCatId="accent5" phldr="1"/>
      <dgm:spPr/>
      <dgm:t>
        <a:bodyPr/>
        <a:lstStyle/>
        <a:p>
          <a:pPr rtl="1"/>
          <a:endParaRPr lang="ar-SA"/>
        </a:p>
      </dgm:t>
    </dgm:pt>
    <dgm:pt modelId="{008DBDD0-53EE-4EAD-9A3F-CC5176C86467}">
      <dgm:prSet phldrT="[نص]" custT="1"/>
      <dgm:spPr/>
      <dgm:t>
        <a:bodyPr/>
        <a:lstStyle/>
        <a:p>
          <a:pPr rtl="1"/>
          <a:r>
            <a:rPr lang="ar-SA" sz="3200" dirty="0" smtClean="0">
              <a:solidFill>
                <a:schemeClr val="tx1"/>
              </a:solidFill>
            </a:rPr>
            <a:t>أهداف علم النفس</a:t>
          </a:r>
          <a:endParaRPr lang="ar-SA" sz="3200" dirty="0">
            <a:solidFill>
              <a:schemeClr val="tx1"/>
            </a:solidFill>
          </a:endParaRPr>
        </a:p>
      </dgm:t>
    </dgm:pt>
    <dgm:pt modelId="{8434DE17-061D-426B-8073-CC9E65D67B47}" type="parTrans" cxnId="{4AC17B2F-9778-4EF8-BDAF-DCA89D547B3C}">
      <dgm:prSet/>
      <dgm:spPr/>
      <dgm:t>
        <a:bodyPr/>
        <a:lstStyle/>
        <a:p>
          <a:pPr rtl="1"/>
          <a:endParaRPr lang="ar-SA" sz="2400">
            <a:solidFill>
              <a:schemeClr val="tx1"/>
            </a:solidFill>
          </a:endParaRPr>
        </a:p>
      </dgm:t>
    </dgm:pt>
    <dgm:pt modelId="{53CB987A-8B76-4616-9929-E7881ED4D2EF}" type="sibTrans" cxnId="{4AC17B2F-9778-4EF8-BDAF-DCA89D547B3C}">
      <dgm:prSet/>
      <dgm:spPr/>
      <dgm:t>
        <a:bodyPr/>
        <a:lstStyle/>
        <a:p>
          <a:pPr rtl="1"/>
          <a:endParaRPr lang="ar-SA" sz="2400">
            <a:solidFill>
              <a:schemeClr val="tx1"/>
            </a:solidFill>
          </a:endParaRPr>
        </a:p>
      </dgm:t>
    </dgm:pt>
    <dgm:pt modelId="{F93C05D6-7248-4C6A-BE52-1F23934E6500}">
      <dgm:prSet phldrT="[نص]" custT="1"/>
      <dgm:spPr/>
      <dgm:t>
        <a:bodyPr/>
        <a:lstStyle/>
        <a:p>
          <a:pPr rtl="1"/>
          <a:r>
            <a:rPr lang="ar-SA" sz="3200" dirty="0" smtClean="0">
              <a:solidFill>
                <a:schemeClr val="tx1"/>
              </a:solidFill>
            </a:rPr>
            <a:t>الوصف</a:t>
          </a:r>
          <a:endParaRPr lang="ar-SA" sz="3200" dirty="0">
            <a:solidFill>
              <a:schemeClr val="tx1"/>
            </a:solidFill>
          </a:endParaRPr>
        </a:p>
      </dgm:t>
    </dgm:pt>
    <dgm:pt modelId="{AF26B00A-F25A-443B-992A-2F909734ECCF}" type="parTrans" cxnId="{A2D0D81A-B8F2-47C7-A2DF-4C0758A3CA07}">
      <dgm:prSet custT="1"/>
      <dgm:spPr/>
      <dgm:t>
        <a:bodyPr/>
        <a:lstStyle/>
        <a:p>
          <a:pPr rtl="1"/>
          <a:endParaRPr lang="ar-SA" sz="2800">
            <a:solidFill>
              <a:schemeClr val="tx1"/>
            </a:solidFill>
          </a:endParaRPr>
        </a:p>
      </dgm:t>
    </dgm:pt>
    <dgm:pt modelId="{722AA643-412C-474C-A4E0-1BD410D8D8B7}" type="sibTrans" cxnId="{A2D0D81A-B8F2-47C7-A2DF-4C0758A3CA07}">
      <dgm:prSet/>
      <dgm:spPr/>
      <dgm:t>
        <a:bodyPr/>
        <a:lstStyle/>
        <a:p>
          <a:pPr rtl="1"/>
          <a:endParaRPr lang="ar-SA" sz="2400">
            <a:solidFill>
              <a:schemeClr val="tx1"/>
            </a:solidFill>
          </a:endParaRPr>
        </a:p>
      </dgm:t>
    </dgm:pt>
    <dgm:pt modelId="{E2BDF707-5573-4CD9-A431-BCCF54950FB8}">
      <dgm:prSet phldrT="[نص]" custT="1"/>
      <dgm:spPr/>
      <dgm:t>
        <a:bodyPr/>
        <a:lstStyle/>
        <a:p>
          <a:pPr rtl="1"/>
          <a:r>
            <a:rPr lang="ar-SA" sz="3200" dirty="0" smtClean="0">
              <a:solidFill>
                <a:schemeClr val="tx1"/>
              </a:solidFill>
            </a:rPr>
            <a:t>الفهم</a:t>
          </a:r>
          <a:endParaRPr lang="ar-SA" sz="3200" dirty="0">
            <a:solidFill>
              <a:schemeClr val="tx1"/>
            </a:solidFill>
          </a:endParaRPr>
        </a:p>
      </dgm:t>
    </dgm:pt>
    <dgm:pt modelId="{BF58F4C3-92CB-4AF4-9874-30ECC5CCB73D}" type="parTrans" cxnId="{7EB0B11D-2187-4030-B6C1-8AFCCFC3A290}">
      <dgm:prSet custT="1"/>
      <dgm:spPr/>
      <dgm:t>
        <a:bodyPr/>
        <a:lstStyle/>
        <a:p>
          <a:pPr rtl="1"/>
          <a:endParaRPr lang="ar-SA" sz="2800">
            <a:solidFill>
              <a:schemeClr val="tx1"/>
            </a:solidFill>
          </a:endParaRPr>
        </a:p>
      </dgm:t>
    </dgm:pt>
    <dgm:pt modelId="{631D4310-222B-4DE7-9CFA-68A570640AA3}" type="sibTrans" cxnId="{7EB0B11D-2187-4030-B6C1-8AFCCFC3A290}">
      <dgm:prSet/>
      <dgm:spPr/>
      <dgm:t>
        <a:bodyPr/>
        <a:lstStyle/>
        <a:p>
          <a:pPr rtl="1"/>
          <a:endParaRPr lang="ar-SA" sz="2400">
            <a:solidFill>
              <a:schemeClr val="tx1"/>
            </a:solidFill>
          </a:endParaRPr>
        </a:p>
      </dgm:t>
    </dgm:pt>
    <dgm:pt modelId="{2D145C19-F69C-4530-A2FA-835DCB9E3E5A}">
      <dgm:prSet phldrT="[نص]" custT="1"/>
      <dgm:spPr/>
      <dgm:t>
        <a:bodyPr/>
        <a:lstStyle/>
        <a:p>
          <a:pPr rtl="1"/>
          <a:r>
            <a:rPr lang="ar-SA" sz="3200" dirty="0" smtClean="0">
              <a:solidFill>
                <a:schemeClr val="tx1"/>
              </a:solidFill>
            </a:rPr>
            <a:t>التنبؤ</a:t>
          </a:r>
          <a:endParaRPr lang="ar-SA" sz="3200" dirty="0">
            <a:solidFill>
              <a:schemeClr val="tx1"/>
            </a:solidFill>
          </a:endParaRPr>
        </a:p>
      </dgm:t>
    </dgm:pt>
    <dgm:pt modelId="{CDF241C7-95A1-49B0-A4C6-F3BAD2C035B2}" type="parTrans" cxnId="{F300F3E0-9B22-4F91-A04B-A47CAEC9E814}">
      <dgm:prSet custT="1"/>
      <dgm:spPr/>
      <dgm:t>
        <a:bodyPr/>
        <a:lstStyle/>
        <a:p>
          <a:pPr rtl="1"/>
          <a:endParaRPr lang="ar-SA" sz="2800">
            <a:solidFill>
              <a:schemeClr val="tx1"/>
            </a:solidFill>
          </a:endParaRPr>
        </a:p>
      </dgm:t>
    </dgm:pt>
    <dgm:pt modelId="{71FACD73-1E6A-4DB3-BC5E-39DCA3B6257F}" type="sibTrans" cxnId="{F300F3E0-9B22-4F91-A04B-A47CAEC9E814}">
      <dgm:prSet/>
      <dgm:spPr/>
      <dgm:t>
        <a:bodyPr/>
        <a:lstStyle/>
        <a:p>
          <a:pPr rtl="1"/>
          <a:endParaRPr lang="ar-SA" sz="2400">
            <a:solidFill>
              <a:schemeClr val="tx1"/>
            </a:solidFill>
          </a:endParaRPr>
        </a:p>
      </dgm:t>
    </dgm:pt>
    <dgm:pt modelId="{26BFF0BF-ACF0-4882-AA80-D49248622505}">
      <dgm:prSet phldrT="[نص]" custT="1"/>
      <dgm:spPr/>
      <dgm:t>
        <a:bodyPr/>
        <a:lstStyle/>
        <a:p>
          <a:pPr rtl="1"/>
          <a:r>
            <a:rPr lang="ar-SA" sz="3200" dirty="0" smtClean="0">
              <a:solidFill>
                <a:schemeClr val="tx1"/>
              </a:solidFill>
            </a:rPr>
            <a:t>الضبط</a:t>
          </a:r>
          <a:endParaRPr lang="ar-SA" sz="3200" dirty="0">
            <a:solidFill>
              <a:schemeClr val="tx1"/>
            </a:solidFill>
          </a:endParaRPr>
        </a:p>
      </dgm:t>
    </dgm:pt>
    <dgm:pt modelId="{68772BB6-28CE-4CBB-84BB-4D94F730FCA7}" type="parTrans" cxnId="{D0128EA3-BDA1-44FD-BC2B-F668E99E5E54}">
      <dgm:prSet custT="1"/>
      <dgm:spPr/>
      <dgm:t>
        <a:bodyPr/>
        <a:lstStyle/>
        <a:p>
          <a:pPr rtl="1"/>
          <a:endParaRPr lang="ar-SA" sz="2800">
            <a:solidFill>
              <a:schemeClr val="tx1"/>
            </a:solidFill>
          </a:endParaRPr>
        </a:p>
      </dgm:t>
    </dgm:pt>
    <dgm:pt modelId="{E39EA064-4DAF-4D22-B480-116B1EC0996F}" type="sibTrans" cxnId="{D0128EA3-BDA1-44FD-BC2B-F668E99E5E54}">
      <dgm:prSet/>
      <dgm:spPr/>
      <dgm:t>
        <a:bodyPr/>
        <a:lstStyle/>
        <a:p>
          <a:pPr rtl="1"/>
          <a:endParaRPr lang="ar-SA" sz="2400">
            <a:solidFill>
              <a:schemeClr val="tx1"/>
            </a:solidFill>
          </a:endParaRPr>
        </a:p>
      </dgm:t>
    </dgm:pt>
    <dgm:pt modelId="{D95053FC-6461-4C24-8C21-AA65EAB6305F}" type="pres">
      <dgm:prSet presAssocID="{389880C4-051A-422A-AC0B-568AA016CF71}" presName="Name0" presStyleCnt="0">
        <dgm:presLayoutVars>
          <dgm:chMax val="1"/>
          <dgm:dir/>
          <dgm:animLvl val="ctr"/>
          <dgm:resizeHandles val="exact"/>
        </dgm:presLayoutVars>
      </dgm:prSet>
      <dgm:spPr/>
      <dgm:t>
        <a:bodyPr/>
        <a:lstStyle/>
        <a:p>
          <a:endParaRPr lang="en-US"/>
        </a:p>
      </dgm:t>
    </dgm:pt>
    <dgm:pt modelId="{C839F69C-BC04-435F-B9AA-41AE12D1FE8D}" type="pres">
      <dgm:prSet presAssocID="{008DBDD0-53EE-4EAD-9A3F-CC5176C86467}" presName="centerShape" presStyleLbl="node0" presStyleIdx="0" presStyleCnt="1" custScaleX="116817" custScaleY="117388"/>
      <dgm:spPr/>
      <dgm:t>
        <a:bodyPr/>
        <a:lstStyle/>
        <a:p>
          <a:pPr rtl="1"/>
          <a:endParaRPr lang="ar-SA"/>
        </a:p>
      </dgm:t>
    </dgm:pt>
    <dgm:pt modelId="{712FA9F2-5194-4F93-B71F-099EF69178CD}" type="pres">
      <dgm:prSet presAssocID="{AF26B00A-F25A-443B-992A-2F909734ECCF}" presName="parTrans" presStyleLbl="sibTrans2D1" presStyleIdx="0" presStyleCnt="4"/>
      <dgm:spPr/>
      <dgm:t>
        <a:bodyPr/>
        <a:lstStyle/>
        <a:p>
          <a:endParaRPr lang="en-US"/>
        </a:p>
      </dgm:t>
    </dgm:pt>
    <dgm:pt modelId="{870B4E1F-50B0-4143-A8FC-DF691AEADFA0}" type="pres">
      <dgm:prSet presAssocID="{AF26B00A-F25A-443B-992A-2F909734ECCF}" presName="connectorText" presStyleLbl="sibTrans2D1" presStyleIdx="0" presStyleCnt="4"/>
      <dgm:spPr/>
      <dgm:t>
        <a:bodyPr/>
        <a:lstStyle/>
        <a:p>
          <a:endParaRPr lang="en-US"/>
        </a:p>
      </dgm:t>
    </dgm:pt>
    <dgm:pt modelId="{F74E0FF0-6752-486E-82C1-82BFFA6F4C4A}" type="pres">
      <dgm:prSet presAssocID="{F93C05D6-7248-4C6A-BE52-1F23934E6500}" presName="node" presStyleLbl="node1" presStyleIdx="0" presStyleCnt="4">
        <dgm:presLayoutVars>
          <dgm:bulletEnabled val="1"/>
        </dgm:presLayoutVars>
      </dgm:prSet>
      <dgm:spPr/>
      <dgm:t>
        <a:bodyPr/>
        <a:lstStyle/>
        <a:p>
          <a:endParaRPr lang="en-US"/>
        </a:p>
      </dgm:t>
    </dgm:pt>
    <dgm:pt modelId="{0D55D659-9EE8-4452-87DA-0B7FCAD5BCA8}" type="pres">
      <dgm:prSet presAssocID="{BF58F4C3-92CB-4AF4-9874-30ECC5CCB73D}" presName="parTrans" presStyleLbl="sibTrans2D1" presStyleIdx="1" presStyleCnt="4"/>
      <dgm:spPr/>
      <dgm:t>
        <a:bodyPr/>
        <a:lstStyle/>
        <a:p>
          <a:endParaRPr lang="en-US"/>
        </a:p>
      </dgm:t>
    </dgm:pt>
    <dgm:pt modelId="{8295CB87-ABDF-4A18-AD7E-565D592CB99B}" type="pres">
      <dgm:prSet presAssocID="{BF58F4C3-92CB-4AF4-9874-30ECC5CCB73D}" presName="connectorText" presStyleLbl="sibTrans2D1" presStyleIdx="1" presStyleCnt="4"/>
      <dgm:spPr/>
      <dgm:t>
        <a:bodyPr/>
        <a:lstStyle/>
        <a:p>
          <a:endParaRPr lang="en-US"/>
        </a:p>
      </dgm:t>
    </dgm:pt>
    <dgm:pt modelId="{591F57CE-0C0A-4097-9F8F-D973B5BA167B}" type="pres">
      <dgm:prSet presAssocID="{E2BDF707-5573-4CD9-A431-BCCF54950FB8}" presName="node" presStyleLbl="node1" presStyleIdx="1" presStyleCnt="4" custRadScaleRad="97308" custRadScaleInc="439">
        <dgm:presLayoutVars>
          <dgm:bulletEnabled val="1"/>
        </dgm:presLayoutVars>
      </dgm:prSet>
      <dgm:spPr/>
      <dgm:t>
        <a:bodyPr/>
        <a:lstStyle/>
        <a:p>
          <a:endParaRPr lang="en-US"/>
        </a:p>
      </dgm:t>
    </dgm:pt>
    <dgm:pt modelId="{519B1776-A749-47FC-BBFD-91C4856EBD4F}" type="pres">
      <dgm:prSet presAssocID="{CDF241C7-95A1-49B0-A4C6-F3BAD2C035B2}" presName="parTrans" presStyleLbl="sibTrans2D1" presStyleIdx="2" presStyleCnt="4"/>
      <dgm:spPr/>
      <dgm:t>
        <a:bodyPr/>
        <a:lstStyle/>
        <a:p>
          <a:endParaRPr lang="en-US"/>
        </a:p>
      </dgm:t>
    </dgm:pt>
    <dgm:pt modelId="{2795A5E0-8614-4145-933A-0BE15DDF3604}" type="pres">
      <dgm:prSet presAssocID="{CDF241C7-95A1-49B0-A4C6-F3BAD2C035B2}" presName="connectorText" presStyleLbl="sibTrans2D1" presStyleIdx="2" presStyleCnt="4"/>
      <dgm:spPr/>
      <dgm:t>
        <a:bodyPr/>
        <a:lstStyle/>
        <a:p>
          <a:endParaRPr lang="en-US"/>
        </a:p>
      </dgm:t>
    </dgm:pt>
    <dgm:pt modelId="{E4383054-E647-4B01-89BB-7AFC42CD77A4}" type="pres">
      <dgm:prSet presAssocID="{2D145C19-F69C-4530-A2FA-835DCB9E3E5A}" presName="node" presStyleLbl="node1" presStyleIdx="2" presStyleCnt="4">
        <dgm:presLayoutVars>
          <dgm:bulletEnabled val="1"/>
        </dgm:presLayoutVars>
      </dgm:prSet>
      <dgm:spPr/>
      <dgm:t>
        <a:bodyPr/>
        <a:lstStyle/>
        <a:p>
          <a:endParaRPr lang="en-US"/>
        </a:p>
      </dgm:t>
    </dgm:pt>
    <dgm:pt modelId="{F9470325-1900-4FBB-A03D-CC79D5DA3805}" type="pres">
      <dgm:prSet presAssocID="{68772BB6-28CE-4CBB-84BB-4D94F730FCA7}" presName="parTrans" presStyleLbl="sibTrans2D1" presStyleIdx="3" presStyleCnt="4"/>
      <dgm:spPr/>
      <dgm:t>
        <a:bodyPr/>
        <a:lstStyle/>
        <a:p>
          <a:endParaRPr lang="en-US"/>
        </a:p>
      </dgm:t>
    </dgm:pt>
    <dgm:pt modelId="{7A380E9A-A539-4B59-A774-5F40B45AA33B}" type="pres">
      <dgm:prSet presAssocID="{68772BB6-28CE-4CBB-84BB-4D94F730FCA7}" presName="connectorText" presStyleLbl="sibTrans2D1" presStyleIdx="3" presStyleCnt="4"/>
      <dgm:spPr/>
      <dgm:t>
        <a:bodyPr/>
        <a:lstStyle/>
        <a:p>
          <a:endParaRPr lang="en-US"/>
        </a:p>
      </dgm:t>
    </dgm:pt>
    <dgm:pt modelId="{A22904D8-0E63-4E12-B838-ADF8B8FB0BB3}" type="pres">
      <dgm:prSet presAssocID="{26BFF0BF-ACF0-4882-AA80-D49248622505}" presName="node" presStyleLbl="node1" presStyleIdx="3" presStyleCnt="4">
        <dgm:presLayoutVars>
          <dgm:bulletEnabled val="1"/>
        </dgm:presLayoutVars>
      </dgm:prSet>
      <dgm:spPr/>
      <dgm:t>
        <a:bodyPr/>
        <a:lstStyle/>
        <a:p>
          <a:pPr rtl="1"/>
          <a:endParaRPr lang="ar-SA"/>
        </a:p>
      </dgm:t>
    </dgm:pt>
  </dgm:ptLst>
  <dgm:cxnLst>
    <dgm:cxn modelId="{D0128EA3-BDA1-44FD-BC2B-F668E99E5E54}" srcId="{008DBDD0-53EE-4EAD-9A3F-CC5176C86467}" destId="{26BFF0BF-ACF0-4882-AA80-D49248622505}" srcOrd="3" destOrd="0" parTransId="{68772BB6-28CE-4CBB-84BB-4D94F730FCA7}" sibTransId="{E39EA064-4DAF-4D22-B480-116B1EC0996F}"/>
    <dgm:cxn modelId="{5D4BDE23-A4FD-4F14-AE82-1604390A5B19}" type="presOf" srcId="{E2BDF707-5573-4CD9-A431-BCCF54950FB8}" destId="{591F57CE-0C0A-4097-9F8F-D973B5BA167B}" srcOrd="0" destOrd="0" presId="urn:microsoft.com/office/officeart/2005/8/layout/radial5"/>
    <dgm:cxn modelId="{F46043F8-6B75-467F-B697-AD6FDE57C1F1}" type="presOf" srcId="{68772BB6-28CE-4CBB-84BB-4D94F730FCA7}" destId="{7A380E9A-A539-4B59-A774-5F40B45AA33B}" srcOrd="1" destOrd="0" presId="urn:microsoft.com/office/officeart/2005/8/layout/radial5"/>
    <dgm:cxn modelId="{1AFA9449-3394-4434-A87C-ED72B8CB136B}" type="presOf" srcId="{AF26B00A-F25A-443B-992A-2F909734ECCF}" destId="{870B4E1F-50B0-4143-A8FC-DF691AEADFA0}" srcOrd="1" destOrd="0" presId="urn:microsoft.com/office/officeart/2005/8/layout/radial5"/>
    <dgm:cxn modelId="{E258E7FB-45CF-4488-B851-CEB733B21715}" type="presOf" srcId="{BF58F4C3-92CB-4AF4-9874-30ECC5CCB73D}" destId="{8295CB87-ABDF-4A18-AD7E-565D592CB99B}" srcOrd="1" destOrd="0" presId="urn:microsoft.com/office/officeart/2005/8/layout/radial5"/>
    <dgm:cxn modelId="{7EB0B11D-2187-4030-B6C1-8AFCCFC3A290}" srcId="{008DBDD0-53EE-4EAD-9A3F-CC5176C86467}" destId="{E2BDF707-5573-4CD9-A431-BCCF54950FB8}" srcOrd="1" destOrd="0" parTransId="{BF58F4C3-92CB-4AF4-9874-30ECC5CCB73D}" sibTransId="{631D4310-222B-4DE7-9CFA-68A570640AA3}"/>
    <dgm:cxn modelId="{08630CB6-4899-4BDE-A315-C6E523EF415B}" type="presOf" srcId="{389880C4-051A-422A-AC0B-568AA016CF71}" destId="{D95053FC-6461-4C24-8C21-AA65EAB6305F}" srcOrd="0" destOrd="0" presId="urn:microsoft.com/office/officeart/2005/8/layout/radial5"/>
    <dgm:cxn modelId="{77C76B02-2702-4363-9853-0262447DE711}" type="presOf" srcId="{008DBDD0-53EE-4EAD-9A3F-CC5176C86467}" destId="{C839F69C-BC04-435F-B9AA-41AE12D1FE8D}" srcOrd="0" destOrd="0" presId="urn:microsoft.com/office/officeart/2005/8/layout/radial5"/>
    <dgm:cxn modelId="{D55E7F8B-4D42-4671-94E7-39E698D773CA}" type="presOf" srcId="{26BFF0BF-ACF0-4882-AA80-D49248622505}" destId="{A22904D8-0E63-4E12-B838-ADF8B8FB0BB3}" srcOrd="0" destOrd="0" presId="urn:microsoft.com/office/officeart/2005/8/layout/radial5"/>
    <dgm:cxn modelId="{7E853D3B-C5A5-44A3-B076-D167593357ED}" type="presOf" srcId="{2D145C19-F69C-4530-A2FA-835DCB9E3E5A}" destId="{E4383054-E647-4B01-89BB-7AFC42CD77A4}" srcOrd="0" destOrd="0" presId="urn:microsoft.com/office/officeart/2005/8/layout/radial5"/>
    <dgm:cxn modelId="{7DC0C90B-AA20-47F8-A2B3-AA1EA448D997}" type="presOf" srcId="{68772BB6-28CE-4CBB-84BB-4D94F730FCA7}" destId="{F9470325-1900-4FBB-A03D-CC79D5DA3805}" srcOrd="0" destOrd="0" presId="urn:microsoft.com/office/officeart/2005/8/layout/radial5"/>
    <dgm:cxn modelId="{4AC17B2F-9778-4EF8-BDAF-DCA89D547B3C}" srcId="{389880C4-051A-422A-AC0B-568AA016CF71}" destId="{008DBDD0-53EE-4EAD-9A3F-CC5176C86467}" srcOrd="0" destOrd="0" parTransId="{8434DE17-061D-426B-8073-CC9E65D67B47}" sibTransId="{53CB987A-8B76-4616-9929-E7881ED4D2EF}"/>
    <dgm:cxn modelId="{EB93A186-32B2-4A14-84DD-3D3AA6540C2E}" type="presOf" srcId="{CDF241C7-95A1-49B0-A4C6-F3BAD2C035B2}" destId="{519B1776-A749-47FC-BBFD-91C4856EBD4F}" srcOrd="0" destOrd="0" presId="urn:microsoft.com/office/officeart/2005/8/layout/radial5"/>
    <dgm:cxn modelId="{DB82E82D-6F84-4117-BC60-179BC483795F}" type="presOf" srcId="{F93C05D6-7248-4C6A-BE52-1F23934E6500}" destId="{F74E0FF0-6752-486E-82C1-82BFFA6F4C4A}" srcOrd="0" destOrd="0" presId="urn:microsoft.com/office/officeart/2005/8/layout/radial5"/>
    <dgm:cxn modelId="{0194D24D-CCC2-4507-B986-86579898B466}" type="presOf" srcId="{BF58F4C3-92CB-4AF4-9874-30ECC5CCB73D}" destId="{0D55D659-9EE8-4452-87DA-0B7FCAD5BCA8}" srcOrd="0" destOrd="0" presId="urn:microsoft.com/office/officeart/2005/8/layout/radial5"/>
    <dgm:cxn modelId="{F300F3E0-9B22-4F91-A04B-A47CAEC9E814}" srcId="{008DBDD0-53EE-4EAD-9A3F-CC5176C86467}" destId="{2D145C19-F69C-4530-A2FA-835DCB9E3E5A}" srcOrd="2" destOrd="0" parTransId="{CDF241C7-95A1-49B0-A4C6-F3BAD2C035B2}" sibTransId="{71FACD73-1E6A-4DB3-BC5E-39DCA3B6257F}"/>
    <dgm:cxn modelId="{41FAA7E6-9769-45EE-8238-789E1E4258D0}" type="presOf" srcId="{CDF241C7-95A1-49B0-A4C6-F3BAD2C035B2}" destId="{2795A5E0-8614-4145-933A-0BE15DDF3604}" srcOrd="1" destOrd="0" presId="urn:microsoft.com/office/officeart/2005/8/layout/radial5"/>
    <dgm:cxn modelId="{9E97DC90-4FEB-46FC-B2D0-578E6336B9FB}" type="presOf" srcId="{AF26B00A-F25A-443B-992A-2F909734ECCF}" destId="{712FA9F2-5194-4F93-B71F-099EF69178CD}" srcOrd="0" destOrd="0" presId="urn:microsoft.com/office/officeart/2005/8/layout/radial5"/>
    <dgm:cxn modelId="{A2D0D81A-B8F2-47C7-A2DF-4C0758A3CA07}" srcId="{008DBDD0-53EE-4EAD-9A3F-CC5176C86467}" destId="{F93C05D6-7248-4C6A-BE52-1F23934E6500}" srcOrd="0" destOrd="0" parTransId="{AF26B00A-F25A-443B-992A-2F909734ECCF}" sibTransId="{722AA643-412C-474C-A4E0-1BD410D8D8B7}"/>
    <dgm:cxn modelId="{071719D0-9684-419D-A18B-3D0D48393D61}" type="presParOf" srcId="{D95053FC-6461-4C24-8C21-AA65EAB6305F}" destId="{C839F69C-BC04-435F-B9AA-41AE12D1FE8D}" srcOrd="0" destOrd="0" presId="urn:microsoft.com/office/officeart/2005/8/layout/radial5"/>
    <dgm:cxn modelId="{91BDBD91-7B00-45F8-BB7D-FC7712A49033}" type="presParOf" srcId="{D95053FC-6461-4C24-8C21-AA65EAB6305F}" destId="{712FA9F2-5194-4F93-B71F-099EF69178CD}" srcOrd="1" destOrd="0" presId="urn:microsoft.com/office/officeart/2005/8/layout/radial5"/>
    <dgm:cxn modelId="{D479C1D4-CE2B-4BD9-ABAA-491FEFCC8666}" type="presParOf" srcId="{712FA9F2-5194-4F93-B71F-099EF69178CD}" destId="{870B4E1F-50B0-4143-A8FC-DF691AEADFA0}" srcOrd="0" destOrd="0" presId="urn:microsoft.com/office/officeart/2005/8/layout/radial5"/>
    <dgm:cxn modelId="{CCAD0B99-DE95-48E6-AFE6-8D705E4C9417}" type="presParOf" srcId="{D95053FC-6461-4C24-8C21-AA65EAB6305F}" destId="{F74E0FF0-6752-486E-82C1-82BFFA6F4C4A}" srcOrd="2" destOrd="0" presId="urn:microsoft.com/office/officeart/2005/8/layout/radial5"/>
    <dgm:cxn modelId="{CC406FAF-5F52-4E99-BEC7-74C9993A0CA6}" type="presParOf" srcId="{D95053FC-6461-4C24-8C21-AA65EAB6305F}" destId="{0D55D659-9EE8-4452-87DA-0B7FCAD5BCA8}" srcOrd="3" destOrd="0" presId="urn:microsoft.com/office/officeart/2005/8/layout/radial5"/>
    <dgm:cxn modelId="{9355BFC7-D922-4168-AAB9-88228E85FBE2}" type="presParOf" srcId="{0D55D659-9EE8-4452-87DA-0B7FCAD5BCA8}" destId="{8295CB87-ABDF-4A18-AD7E-565D592CB99B}" srcOrd="0" destOrd="0" presId="urn:microsoft.com/office/officeart/2005/8/layout/radial5"/>
    <dgm:cxn modelId="{9F430A2D-C69D-4E53-85A3-28F0D1224690}" type="presParOf" srcId="{D95053FC-6461-4C24-8C21-AA65EAB6305F}" destId="{591F57CE-0C0A-4097-9F8F-D973B5BA167B}" srcOrd="4" destOrd="0" presId="urn:microsoft.com/office/officeart/2005/8/layout/radial5"/>
    <dgm:cxn modelId="{5F798179-E599-4749-B7C8-970F5C37409C}" type="presParOf" srcId="{D95053FC-6461-4C24-8C21-AA65EAB6305F}" destId="{519B1776-A749-47FC-BBFD-91C4856EBD4F}" srcOrd="5" destOrd="0" presId="urn:microsoft.com/office/officeart/2005/8/layout/radial5"/>
    <dgm:cxn modelId="{135A81A2-6252-47B5-AB10-691F4C8DB8A9}" type="presParOf" srcId="{519B1776-A749-47FC-BBFD-91C4856EBD4F}" destId="{2795A5E0-8614-4145-933A-0BE15DDF3604}" srcOrd="0" destOrd="0" presId="urn:microsoft.com/office/officeart/2005/8/layout/radial5"/>
    <dgm:cxn modelId="{4BF1E56A-9C14-4DD9-A3FD-A5FA3F07355F}" type="presParOf" srcId="{D95053FC-6461-4C24-8C21-AA65EAB6305F}" destId="{E4383054-E647-4B01-89BB-7AFC42CD77A4}" srcOrd="6" destOrd="0" presId="urn:microsoft.com/office/officeart/2005/8/layout/radial5"/>
    <dgm:cxn modelId="{1839EDA0-5E87-409F-A277-8C2E314B1E91}" type="presParOf" srcId="{D95053FC-6461-4C24-8C21-AA65EAB6305F}" destId="{F9470325-1900-4FBB-A03D-CC79D5DA3805}" srcOrd="7" destOrd="0" presId="urn:microsoft.com/office/officeart/2005/8/layout/radial5"/>
    <dgm:cxn modelId="{64445D55-E9B2-42AD-B012-CE6CD4E1A674}" type="presParOf" srcId="{F9470325-1900-4FBB-A03D-CC79D5DA3805}" destId="{7A380E9A-A539-4B59-A774-5F40B45AA33B}" srcOrd="0" destOrd="0" presId="urn:microsoft.com/office/officeart/2005/8/layout/radial5"/>
    <dgm:cxn modelId="{E69BC850-5A57-4BF1-989E-F08B6A39F6DB}" type="presParOf" srcId="{D95053FC-6461-4C24-8C21-AA65EAB6305F}" destId="{A22904D8-0E63-4E12-B838-ADF8B8FB0BB3}"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39F69C-BC04-435F-B9AA-41AE12D1FE8D}">
      <dsp:nvSpPr>
        <dsp:cNvPr id="0" name=""/>
        <dsp:cNvSpPr/>
      </dsp:nvSpPr>
      <dsp:spPr>
        <a:xfrm>
          <a:off x="3384373" y="2232248"/>
          <a:ext cx="1981458" cy="1991143"/>
        </a:xfrm>
        <a:prstGeom prst="ellipse">
          <a:avLst/>
        </a:prstGeom>
        <a:gradFill rotWithShape="0">
          <a:gsLst>
            <a:gs pos="0">
              <a:schemeClr val="accent5">
                <a:shade val="60000"/>
                <a:hueOff val="0"/>
                <a:satOff val="0"/>
                <a:lumOff val="0"/>
                <a:alphaOff val="0"/>
                <a:tint val="94000"/>
                <a:satMod val="103000"/>
                <a:lumMod val="102000"/>
              </a:schemeClr>
            </a:gs>
            <a:gs pos="50000">
              <a:schemeClr val="accent5">
                <a:shade val="60000"/>
                <a:hueOff val="0"/>
                <a:satOff val="0"/>
                <a:lumOff val="0"/>
                <a:alphaOff val="0"/>
                <a:shade val="100000"/>
                <a:satMod val="110000"/>
                <a:lumMod val="100000"/>
              </a:schemeClr>
            </a:gs>
            <a:gs pos="100000">
              <a:schemeClr val="accent5">
                <a:shade val="60000"/>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rtl="1">
            <a:lnSpc>
              <a:spcPct val="90000"/>
            </a:lnSpc>
            <a:spcBef>
              <a:spcPct val="0"/>
            </a:spcBef>
            <a:spcAft>
              <a:spcPct val="35000"/>
            </a:spcAft>
          </a:pPr>
          <a:r>
            <a:rPr lang="ar-SA" sz="3200" kern="1200" dirty="0" smtClean="0">
              <a:solidFill>
                <a:schemeClr val="tx1"/>
              </a:solidFill>
            </a:rPr>
            <a:t>أهداف علم النفس</a:t>
          </a:r>
          <a:endParaRPr lang="ar-SA" sz="3200" kern="1200" dirty="0">
            <a:solidFill>
              <a:schemeClr val="tx1"/>
            </a:solidFill>
          </a:endParaRPr>
        </a:p>
      </dsp:txBody>
      <dsp:txXfrm>
        <a:off x="3674551" y="2523844"/>
        <a:ext cx="1401102" cy="1407951"/>
      </dsp:txXfrm>
    </dsp:sp>
    <dsp:sp modelId="{712FA9F2-5194-4F93-B71F-099EF69178CD}">
      <dsp:nvSpPr>
        <dsp:cNvPr id="0" name=""/>
        <dsp:cNvSpPr/>
      </dsp:nvSpPr>
      <dsp:spPr>
        <a:xfrm rot="16200000">
          <a:off x="4233833" y="1685342"/>
          <a:ext cx="282539" cy="576710"/>
        </a:xfrm>
        <a:prstGeom prst="rightArrow">
          <a:avLst>
            <a:gd name="adj1" fmla="val 60000"/>
            <a:gd name="adj2" fmla="val 50000"/>
          </a:avLst>
        </a:prstGeom>
        <a:gradFill rotWithShape="0">
          <a:gsLst>
            <a:gs pos="0">
              <a:schemeClr val="accent5">
                <a:shade val="90000"/>
                <a:hueOff val="0"/>
                <a:satOff val="0"/>
                <a:lumOff val="0"/>
                <a:alphaOff val="0"/>
                <a:tint val="94000"/>
                <a:satMod val="103000"/>
                <a:lumMod val="102000"/>
              </a:schemeClr>
            </a:gs>
            <a:gs pos="50000">
              <a:schemeClr val="accent5">
                <a:shade val="90000"/>
                <a:hueOff val="0"/>
                <a:satOff val="0"/>
                <a:lumOff val="0"/>
                <a:alphaOff val="0"/>
                <a:shade val="100000"/>
                <a:satMod val="110000"/>
                <a:lumMod val="100000"/>
              </a:schemeClr>
            </a:gs>
            <a:gs pos="100000">
              <a:schemeClr val="accent5">
                <a:shade val="90000"/>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244600" rtl="1">
            <a:lnSpc>
              <a:spcPct val="90000"/>
            </a:lnSpc>
            <a:spcBef>
              <a:spcPct val="0"/>
            </a:spcBef>
            <a:spcAft>
              <a:spcPct val="35000"/>
            </a:spcAft>
          </a:pPr>
          <a:endParaRPr lang="ar-SA" sz="2800" kern="1200">
            <a:solidFill>
              <a:schemeClr val="tx1"/>
            </a:solidFill>
          </a:endParaRPr>
        </a:p>
      </dsp:txBody>
      <dsp:txXfrm>
        <a:off x="4276214" y="1843065"/>
        <a:ext cx="197777" cy="346026"/>
      </dsp:txXfrm>
    </dsp:sp>
    <dsp:sp modelId="{F74E0FF0-6752-486E-82C1-82BFFA6F4C4A}">
      <dsp:nvSpPr>
        <dsp:cNvPr id="0" name=""/>
        <dsp:cNvSpPr/>
      </dsp:nvSpPr>
      <dsp:spPr>
        <a:xfrm>
          <a:off x="3526999" y="2947"/>
          <a:ext cx="1696206" cy="1696206"/>
        </a:xfrm>
        <a:prstGeom prst="ellipse">
          <a:avLst/>
        </a:prstGeom>
        <a:gradFill rotWithShape="0">
          <a:gsLst>
            <a:gs pos="0">
              <a:schemeClr val="accent5">
                <a:shade val="50000"/>
                <a:hueOff val="0"/>
                <a:satOff val="0"/>
                <a:lumOff val="0"/>
                <a:alphaOff val="0"/>
                <a:tint val="94000"/>
                <a:satMod val="103000"/>
                <a:lumMod val="102000"/>
              </a:schemeClr>
            </a:gs>
            <a:gs pos="50000">
              <a:schemeClr val="accent5">
                <a:shade val="50000"/>
                <a:hueOff val="0"/>
                <a:satOff val="0"/>
                <a:lumOff val="0"/>
                <a:alphaOff val="0"/>
                <a:shade val="100000"/>
                <a:satMod val="110000"/>
                <a:lumMod val="100000"/>
              </a:schemeClr>
            </a:gs>
            <a:gs pos="100000">
              <a:schemeClr val="accent5">
                <a:shade val="50000"/>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rtl="1">
            <a:lnSpc>
              <a:spcPct val="90000"/>
            </a:lnSpc>
            <a:spcBef>
              <a:spcPct val="0"/>
            </a:spcBef>
            <a:spcAft>
              <a:spcPct val="35000"/>
            </a:spcAft>
          </a:pPr>
          <a:r>
            <a:rPr lang="ar-SA" sz="3200" kern="1200" dirty="0" smtClean="0">
              <a:solidFill>
                <a:schemeClr val="tx1"/>
              </a:solidFill>
            </a:rPr>
            <a:t>الوصف</a:t>
          </a:r>
          <a:endParaRPr lang="ar-SA" sz="3200" kern="1200" dirty="0">
            <a:solidFill>
              <a:schemeClr val="tx1"/>
            </a:solidFill>
          </a:endParaRPr>
        </a:p>
      </dsp:txBody>
      <dsp:txXfrm>
        <a:off x="3775403" y="251351"/>
        <a:ext cx="1199398" cy="1199398"/>
      </dsp:txXfrm>
    </dsp:sp>
    <dsp:sp modelId="{0D55D659-9EE8-4452-87DA-0B7FCAD5BCA8}">
      <dsp:nvSpPr>
        <dsp:cNvPr id="0" name=""/>
        <dsp:cNvSpPr/>
      </dsp:nvSpPr>
      <dsp:spPr>
        <a:xfrm rot="11853">
          <a:off x="5470094" y="2943673"/>
          <a:ext cx="251195" cy="576710"/>
        </a:xfrm>
        <a:prstGeom prst="rightArrow">
          <a:avLst>
            <a:gd name="adj1" fmla="val 60000"/>
            <a:gd name="adj2" fmla="val 50000"/>
          </a:avLst>
        </a:prstGeom>
        <a:gradFill rotWithShape="0">
          <a:gsLst>
            <a:gs pos="0">
              <a:schemeClr val="accent5">
                <a:shade val="90000"/>
                <a:hueOff val="89629"/>
                <a:satOff val="-1608"/>
                <a:lumOff val="13235"/>
                <a:alphaOff val="0"/>
                <a:tint val="94000"/>
                <a:satMod val="103000"/>
                <a:lumMod val="102000"/>
              </a:schemeClr>
            </a:gs>
            <a:gs pos="50000">
              <a:schemeClr val="accent5">
                <a:shade val="90000"/>
                <a:hueOff val="89629"/>
                <a:satOff val="-1608"/>
                <a:lumOff val="13235"/>
                <a:alphaOff val="0"/>
                <a:shade val="100000"/>
                <a:satMod val="110000"/>
                <a:lumMod val="100000"/>
              </a:schemeClr>
            </a:gs>
            <a:gs pos="100000">
              <a:schemeClr val="accent5">
                <a:shade val="90000"/>
                <a:hueOff val="89629"/>
                <a:satOff val="-1608"/>
                <a:lumOff val="13235"/>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244600" rtl="1">
            <a:lnSpc>
              <a:spcPct val="90000"/>
            </a:lnSpc>
            <a:spcBef>
              <a:spcPct val="0"/>
            </a:spcBef>
            <a:spcAft>
              <a:spcPct val="35000"/>
            </a:spcAft>
          </a:pPr>
          <a:endParaRPr lang="ar-SA" sz="2800" kern="1200">
            <a:solidFill>
              <a:schemeClr val="tx1"/>
            </a:solidFill>
          </a:endParaRPr>
        </a:p>
      </dsp:txBody>
      <dsp:txXfrm>
        <a:off x="5470094" y="3058885"/>
        <a:ext cx="175837" cy="346026"/>
      </dsp:txXfrm>
    </dsp:sp>
    <dsp:sp modelId="{591F57CE-0C0A-4097-9F8F-D973B5BA167B}">
      <dsp:nvSpPr>
        <dsp:cNvPr id="0" name=""/>
        <dsp:cNvSpPr/>
      </dsp:nvSpPr>
      <dsp:spPr>
        <a:xfrm>
          <a:off x="5839772" y="2387690"/>
          <a:ext cx="1696206" cy="1696206"/>
        </a:xfrm>
        <a:prstGeom prst="ellipse">
          <a:avLst/>
        </a:prstGeom>
        <a:gradFill rotWithShape="0">
          <a:gsLst>
            <a:gs pos="0">
              <a:schemeClr val="accent5">
                <a:shade val="50000"/>
                <a:hueOff val="84980"/>
                <a:satOff val="2036"/>
                <a:lumOff val="19092"/>
                <a:alphaOff val="0"/>
                <a:tint val="94000"/>
                <a:satMod val="103000"/>
                <a:lumMod val="102000"/>
              </a:schemeClr>
            </a:gs>
            <a:gs pos="50000">
              <a:schemeClr val="accent5">
                <a:shade val="50000"/>
                <a:hueOff val="84980"/>
                <a:satOff val="2036"/>
                <a:lumOff val="19092"/>
                <a:alphaOff val="0"/>
                <a:shade val="100000"/>
                <a:satMod val="110000"/>
                <a:lumMod val="100000"/>
              </a:schemeClr>
            </a:gs>
            <a:gs pos="100000">
              <a:schemeClr val="accent5">
                <a:shade val="50000"/>
                <a:hueOff val="84980"/>
                <a:satOff val="2036"/>
                <a:lumOff val="19092"/>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rtl="1">
            <a:lnSpc>
              <a:spcPct val="90000"/>
            </a:lnSpc>
            <a:spcBef>
              <a:spcPct val="0"/>
            </a:spcBef>
            <a:spcAft>
              <a:spcPct val="35000"/>
            </a:spcAft>
          </a:pPr>
          <a:r>
            <a:rPr lang="ar-SA" sz="3200" kern="1200" dirty="0" smtClean="0">
              <a:solidFill>
                <a:schemeClr val="tx1"/>
              </a:solidFill>
            </a:rPr>
            <a:t>الفهم</a:t>
          </a:r>
          <a:endParaRPr lang="ar-SA" sz="3200" kern="1200" dirty="0">
            <a:solidFill>
              <a:schemeClr val="tx1"/>
            </a:solidFill>
          </a:endParaRPr>
        </a:p>
      </dsp:txBody>
      <dsp:txXfrm>
        <a:off x="6088176" y="2636094"/>
        <a:ext cx="1199398" cy="1199398"/>
      </dsp:txXfrm>
    </dsp:sp>
    <dsp:sp modelId="{519B1776-A749-47FC-BBFD-91C4856EBD4F}">
      <dsp:nvSpPr>
        <dsp:cNvPr id="0" name=""/>
        <dsp:cNvSpPr/>
      </dsp:nvSpPr>
      <dsp:spPr>
        <a:xfrm rot="5400000">
          <a:off x="4233833" y="4193587"/>
          <a:ext cx="282539" cy="576710"/>
        </a:xfrm>
        <a:prstGeom prst="rightArrow">
          <a:avLst>
            <a:gd name="adj1" fmla="val 60000"/>
            <a:gd name="adj2" fmla="val 50000"/>
          </a:avLst>
        </a:prstGeom>
        <a:gradFill rotWithShape="0">
          <a:gsLst>
            <a:gs pos="0">
              <a:schemeClr val="accent5">
                <a:shade val="90000"/>
                <a:hueOff val="179258"/>
                <a:satOff val="-3216"/>
                <a:lumOff val="26471"/>
                <a:alphaOff val="0"/>
                <a:tint val="94000"/>
                <a:satMod val="103000"/>
                <a:lumMod val="102000"/>
              </a:schemeClr>
            </a:gs>
            <a:gs pos="50000">
              <a:schemeClr val="accent5">
                <a:shade val="90000"/>
                <a:hueOff val="179258"/>
                <a:satOff val="-3216"/>
                <a:lumOff val="26471"/>
                <a:alphaOff val="0"/>
                <a:shade val="100000"/>
                <a:satMod val="110000"/>
                <a:lumMod val="100000"/>
              </a:schemeClr>
            </a:gs>
            <a:gs pos="100000">
              <a:schemeClr val="accent5">
                <a:shade val="90000"/>
                <a:hueOff val="179258"/>
                <a:satOff val="-3216"/>
                <a:lumOff val="26471"/>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244600" rtl="1">
            <a:lnSpc>
              <a:spcPct val="90000"/>
            </a:lnSpc>
            <a:spcBef>
              <a:spcPct val="0"/>
            </a:spcBef>
            <a:spcAft>
              <a:spcPct val="35000"/>
            </a:spcAft>
          </a:pPr>
          <a:endParaRPr lang="ar-SA" sz="2800" kern="1200">
            <a:solidFill>
              <a:schemeClr val="tx1"/>
            </a:solidFill>
          </a:endParaRPr>
        </a:p>
      </dsp:txBody>
      <dsp:txXfrm>
        <a:off x="4276214" y="4266548"/>
        <a:ext cx="197777" cy="346026"/>
      </dsp:txXfrm>
    </dsp:sp>
    <dsp:sp modelId="{E4383054-E647-4B01-89BB-7AFC42CD77A4}">
      <dsp:nvSpPr>
        <dsp:cNvPr id="0" name=""/>
        <dsp:cNvSpPr/>
      </dsp:nvSpPr>
      <dsp:spPr>
        <a:xfrm>
          <a:off x="3526999" y="4756485"/>
          <a:ext cx="1696206" cy="1696206"/>
        </a:xfrm>
        <a:prstGeom prst="ellipse">
          <a:avLst/>
        </a:prstGeom>
        <a:gradFill rotWithShape="0">
          <a:gsLst>
            <a:gs pos="0">
              <a:schemeClr val="accent5">
                <a:shade val="50000"/>
                <a:hueOff val="169960"/>
                <a:satOff val="4071"/>
                <a:lumOff val="38184"/>
                <a:alphaOff val="0"/>
                <a:tint val="94000"/>
                <a:satMod val="103000"/>
                <a:lumMod val="102000"/>
              </a:schemeClr>
            </a:gs>
            <a:gs pos="50000">
              <a:schemeClr val="accent5">
                <a:shade val="50000"/>
                <a:hueOff val="169960"/>
                <a:satOff val="4071"/>
                <a:lumOff val="38184"/>
                <a:alphaOff val="0"/>
                <a:shade val="100000"/>
                <a:satMod val="110000"/>
                <a:lumMod val="100000"/>
              </a:schemeClr>
            </a:gs>
            <a:gs pos="100000">
              <a:schemeClr val="accent5">
                <a:shade val="50000"/>
                <a:hueOff val="169960"/>
                <a:satOff val="4071"/>
                <a:lumOff val="38184"/>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rtl="1">
            <a:lnSpc>
              <a:spcPct val="90000"/>
            </a:lnSpc>
            <a:spcBef>
              <a:spcPct val="0"/>
            </a:spcBef>
            <a:spcAft>
              <a:spcPct val="35000"/>
            </a:spcAft>
          </a:pPr>
          <a:r>
            <a:rPr lang="ar-SA" sz="3200" kern="1200" dirty="0" smtClean="0">
              <a:solidFill>
                <a:schemeClr val="tx1"/>
              </a:solidFill>
            </a:rPr>
            <a:t>التنبؤ</a:t>
          </a:r>
          <a:endParaRPr lang="ar-SA" sz="3200" kern="1200" dirty="0">
            <a:solidFill>
              <a:schemeClr val="tx1"/>
            </a:solidFill>
          </a:endParaRPr>
        </a:p>
      </dsp:txBody>
      <dsp:txXfrm>
        <a:off x="3775403" y="5004889"/>
        <a:ext cx="1199398" cy="1199398"/>
      </dsp:txXfrm>
    </dsp:sp>
    <dsp:sp modelId="{F9470325-1900-4FBB-A03D-CC79D5DA3805}">
      <dsp:nvSpPr>
        <dsp:cNvPr id="0" name=""/>
        <dsp:cNvSpPr/>
      </dsp:nvSpPr>
      <dsp:spPr>
        <a:xfrm rot="10800000">
          <a:off x="2980921" y="2939464"/>
          <a:ext cx="285106" cy="576710"/>
        </a:xfrm>
        <a:prstGeom prst="rightArrow">
          <a:avLst>
            <a:gd name="adj1" fmla="val 60000"/>
            <a:gd name="adj2" fmla="val 50000"/>
          </a:avLst>
        </a:prstGeom>
        <a:gradFill rotWithShape="0">
          <a:gsLst>
            <a:gs pos="0">
              <a:schemeClr val="accent5">
                <a:shade val="90000"/>
                <a:hueOff val="89629"/>
                <a:satOff val="-1608"/>
                <a:lumOff val="13235"/>
                <a:alphaOff val="0"/>
                <a:tint val="94000"/>
                <a:satMod val="103000"/>
                <a:lumMod val="102000"/>
              </a:schemeClr>
            </a:gs>
            <a:gs pos="50000">
              <a:schemeClr val="accent5">
                <a:shade val="90000"/>
                <a:hueOff val="89629"/>
                <a:satOff val="-1608"/>
                <a:lumOff val="13235"/>
                <a:alphaOff val="0"/>
                <a:shade val="100000"/>
                <a:satMod val="110000"/>
                <a:lumMod val="100000"/>
              </a:schemeClr>
            </a:gs>
            <a:gs pos="100000">
              <a:schemeClr val="accent5">
                <a:shade val="90000"/>
                <a:hueOff val="89629"/>
                <a:satOff val="-1608"/>
                <a:lumOff val="13235"/>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244600" rtl="1">
            <a:lnSpc>
              <a:spcPct val="90000"/>
            </a:lnSpc>
            <a:spcBef>
              <a:spcPct val="0"/>
            </a:spcBef>
            <a:spcAft>
              <a:spcPct val="35000"/>
            </a:spcAft>
          </a:pPr>
          <a:endParaRPr lang="ar-SA" sz="2800" kern="1200">
            <a:solidFill>
              <a:schemeClr val="tx1"/>
            </a:solidFill>
          </a:endParaRPr>
        </a:p>
      </dsp:txBody>
      <dsp:txXfrm rot="10800000">
        <a:off x="3066453" y="3054806"/>
        <a:ext cx="199574" cy="346026"/>
      </dsp:txXfrm>
    </dsp:sp>
    <dsp:sp modelId="{A22904D8-0E63-4E12-B838-ADF8B8FB0BB3}">
      <dsp:nvSpPr>
        <dsp:cNvPr id="0" name=""/>
        <dsp:cNvSpPr/>
      </dsp:nvSpPr>
      <dsp:spPr>
        <a:xfrm>
          <a:off x="1150230" y="2379716"/>
          <a:ext cx="1696206" cy="1696206"/>
        </a:xfrm>
        <a:prstGeom prst="ellipse">
          <a:avLst/>
        </a:prstGeom>
        <a:gradFill rotWithShape="0">
          <a:gsLst>
            <a:gs pos="0">
              <a:schemeClr val="accent5">
                <a:shade val="50000"/>
                <a:hueOff val="84980"/>
                <a:satOff val="2036"/>
                <a:lumOff val="19092"/>
                <a:alphaOff val="0"/>
                <a:tint val="94000"/>
                <a:satMod val="103000"/>
                <a:lumMod val="102000"/>
              </a:schemeClr>
            </a:gs>
            <a:gs pos="50000">
              <a:schemeClr val="accent5">
                <a:shade val="50000"/>
                <a:hueOff val="84980"/>
                <a:satOff val="2036"/>
                <a:lumOff val="19092"/>
                <a:alphaOff val="0"/>
                <a:shade val="100000"/>
                <a:satMod val="110000"/>
                <a:lumMod val="100000"/>
              </a:schemeClr>
            </a:gs>
            <a:gs pos="100000">
              <a:schemeClr val="accent5">
                <a:shade val="50000"/>
                <a:hueOff val="84980"/>
                <a:satOff val="2036"/>
                <a:lumOff val="19092"/>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rtl="1">
            <a:lnSpc>
              <a:spcPct val="90000"/>
            </a:lnSpc>
            <a:spcBef>
              <a:spcPct val="0"/>
            </a:spcBef>
            <a:spcAft>
              <a:spcPct val="35000"/>
            </a:spcAft>
          </a:pPr>
          <a:r>
            <a:rPr lang="ar-SA" sz="3200" kern="1200" dirty="0" smtClean="0">
              <a:solidFill>
                <a:schemeClr val="tx1"/>
              </a:solidFill>
            </a:rPr>
            <a:t>الضبط</a:t>
          </a:r>
          <a:endParaRPr lang="ar-SA" sz="3200" kern="1200" dirty="0">
            <a:solidFill>
              <a:schemeClr val="tx1"/>
            </a:solidFill>
          </a:endParaRPr>
        </a:p>
      </dsp:txBody>
      <dsp:txXfrm>
        <a:off x="1398634" y="2628120"/>
        <a:ext cx="1199398" cy="1199398"/>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75FA0448-BB69-427D-823C-B66E0F33F34D}" type="datetimeFigureOut">
              <a:rPr lang="ar-SA" smtClean="0"/>
              <a:t>29/01/1442</a:t>
            </a:fld>
            <a:endParaRPr lang="ar-SA"/>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ar-SA"/>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1709F983-67C9-4581-B02F-DB7266746394}" type="slidenum">
              <a:rPr lang="ar-SA" smtClean="0"/>
              <a:t>‹#›</a:t>
            </a:fld>
            <a:endParaRPr lang="ar-SA"/>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24271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FA0448-BB69-427D-823C-B66E0F33F34D}" type="datetimeFigureOut">
              <a:rPr lang="ar-SA" smtClean="0"/>
              <a:t>29/01/1442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709F983-67C9-4581-B02F-DB7266746394}" type="slidenum">
              <a:rPr lang="ar-SA" smtClean="0"/>
              <a:t>‹#›</a:t>
            </a:fld>
            <a:endParaRPr lang="ar-SA"/>
          </a:p>
        </p:txBody>
      </p:sp>
    </p:spTree>
    <p:extLst>
      <p:ext uri="{BB962C8B-B14F-4D97-AF65-F5344CB8AC3E}">
        <p14:creationId xmlns:p14="http://schemas.microsoft.com/office/powerpoint/2010/main" val="2790201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FA0448-BB69-427D-823C-B66E0F33F34D}" type="datetimeFigureOut">
              <a:rPr lang="ar-SA" smtClean="0"/>
              <a:t>29/01/1442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709F983-67C9-4581-B02F-DB7266746394}" type="slidenum">
              <a:rPr lang="ar-SA" smtClean="0"/>
              <a:t>‹#›</a:t>
            </a:fld>
            <a:endParaRPr lang="ar-SA"/>
          </a:p>
        </p:txBody>
      </p:sp>
    </p:spTree>
    <p:extLst>
      <p:ext uri="{BB962C8B-B14F-4D97-AF65-F5344CB8AC3E}">
        <p14:creationId xmlns:p14="http://schemas.microsoft.com/office/powerpoint/2010/main" val="3685567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FA0448-BB69-427D-823C-B66E0F33F34D}" type="datetimeFigureOut">
              <a:rPr lang="ar-SA" smtClean="0"/>
              <a:t>29/01/1442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709F983-67C9-4581-B02F-DB7266746394}" type="slidenum">
              <a:rPr lang="ar-SA" smtClean="0"/>
              <a:t>‹#›</a:t>
            </a:fld>
            <a:endParaRPr lang="ar-SA"/>
          </a:p>
        </p:txBody>
      </p:sp>
    </p:spTree>
    <p:extLst>
      <p:ext uri="{BB962C8B-B14F-4D97-AF65-F5344CB8AC3E}">
        <p14:creationId xmlns:p14="http://schemas.microsoft.com/office/powerpoint/2010/main" val="972115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75FA0448-BB69-427D-823C-B66E0F33F34D}" type="datetimeFigureOut">
              <a:rPr lang="ar-SA" smtClean="0"/>
              <a:t>29/01/1442</a:t>
            </a:fld>
            <a:endParaRPr lang="ar-SA"/>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ar-SA"/>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1709F983-67C9-4581-B02F-DB7266746394}" type="slidenum">
              <a:rPr lang="ar-SA" smtClean="0"/>
              <a:t>‹#›</a:t>
            </a:fld>
            <a:endParaRPr lang="ar-SA"/>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400755329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5FA0448-BB69-427D-823C-B66E0F33F34D}" type="datetimeFigureOut">
              <a:rPr lang="ar-SA" smtClean="0"/>
              <a:t>29/01/1442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709F983-67C9-4581-B02F-DB7266746394}" type="slidenum">
              <a:rPr lang="ar-SA" smtClean="0"/>
              <a:t>‹#›</a:t>
            </a:fld>
            <a:endParaRPr lang="ar-SA"/>
          </a:p>
        </p:txBody>
      </p:sp>
    </p:spTree>
    <p:extLst>
      <p:ext uri="{BB962C8B-B14F-4D97-AF65-F5344CB8AC3E}">
        <p14:creationId xmlns:p14="http://schemas.microsoft.com/office/powerpoint/2010/main" val="3607777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5FA0448-BB69-427D-823C-B66E0F33F34D}" type="datetimeFigureOut">
              <a:rPr lang="ar-SA" smtClean="0"/>
              <a:t>29/01/1442</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1709F983-67C9-4581-B02F-DB7266746394}" type="slidenum">
              <a:rPr lang="ar-SA" smtClean="0"/>
              <a:t>‹#›</a:t>
            </a:fld>
            <a:endParaRPr lang="ar-SA"/>
          </a:p>
        </p:txBody>
      </p:sp>
    </p:spTree>
    <p:extLst>
      <p:ext uri="{BB962C8B-B14F-4D97-AF65-F5344CB8AC3E}">
        <p14:creationId xmlns:p14="http://schemas.microsoft.com/office/powerpoint/2010/main" val="2893343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5FA0448-BB69-427D-823C-B66E0F33F34D}" type="datetimeFigureOut">
              <a:rPr lang="ar-SA" smtClean="0"/>
              <a:t>29/01/1442</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1709F983-67C9-4581-B02F-DB7266746394}" type="slidenum">
              <a:rPr lang="ar-SA" smtClean="0"/>
              <a:t>‹#›</a:t>
            </a:fld>
            <a:endParaRPr lang="ar-SA"/>
          </a:p>
        </p:txBody>
      </p:sp>
    </p:spTree>
    <p:extLst>
      <p:ext uri="{BB962C8B-B14F-4D97-AF65-F5344CB8AC3E}">
        <p14:creationId xmlns:p14="http://schemas.microsoft.com/office/powerpoint/2010/main" val="2997635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FA0448-BB69-427D-823C-B66E0F33F34D}" type="datetimeFigureOut">
              <a:rPr lang="ar-SA" smtClean="0"/>
              <a:t>29/01/1442</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1709F983-67C9-4581-B02F-DB7266746394}" type="slidenum">
              <a:rPr lang="ar-SA" smtClean="0"/>
              <a:t>‹#›</a:t>
            </a:fld>
            <a:endParaRPr lang="ar-SA"/>
          </a:p>
        </p:txBody>
      </p:sp>
    </p:spTree>
    <p:extLst>
      <p:ext uri="{BB962C8B-B14F-4D97-AF65-F5344CB8AC3E}">
        <p14:creationId xmlns:p14="http://schemas.microsoft.com/office/powerpoint/2010/main" val="2580852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75FA0448-BB69-427D-823C-B66E0F33F34D}" type="datetimeFigureOut">
              <a:rPr lang="ar-SA" smtClean="0"/>
              <a:t>29/01/1442</a:t>
            </a:fld>
            <a:endParaRPr lang="ar-SA"/>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ar-SA"/>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1709F983-67C9-4581-B02F-DB7266746394}" type="slidenum">
              <a:rPr lang="ar-SA" smtClean="0"/>
              <a:t>‹#›</a:t>
            </a:fld>
            <a:endParaRPr lang="ar-SA"/>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04351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75FA0448-BB69-427D-823C-B66E0F33F34D}" type="datetimeFigureOut">
              <a:rPr lang="ar-SA" smtClean="0"/>
              <a:t>29/01/1442</a:t>
            </a:fld>
            <a:endParaRPr lang="ar-SA"/>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ar-SA"/>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1709F983-67C9-4581-B02F-DB7266746394}" type="slidenum">
              <a:rPr lang="ar-SA" smtClean="0"/>
              <a:t>‹#›</a:t>
            </a:fld>
            <a:endParaRPr lang="ar-SA"/>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07851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75FA0448-BB69-427D-823C-B66E0F33F34D}" type="datetimeFigureOut">
              <a:rPr lang="ar-SA" smtClean="0"/>
              <a:t>29/01/1442</a:t>
            </a:fld>
            <a:endParaRPr lang="ar-SA"/>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ar-SA"/>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1709F983-67C9-4581-B02F-DB7266746394}" type="slidenum">
              <a:rPr lang="ar-SA" smtClean="0"/>
              <a:t>‹#›</a:t>
            </a:fld>
            <a:endParaRPr lang="ar-SA"/>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861865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4294967295" pos="6912">
          <p15:clr>
            <a:srgbClr val="F26B43"/>
          </p15:clr>
        </p15:guide>
        <p15:guide id="4294967295" pos="936">
          <p15:clr>
            <a:srgbClr val="F26B43"/>
          </p15:clr>
        </p15:guide>
        <p15:guide id="4294967295" pos="864">
          <p15:clr>
            <a:srgbClr val="F26B43"/>
          </p15:clr>
        </p15:guide>
        <p15:guide id="4294967295" orient="horz" pos="1368">
          <p15:clr>
            <a:srgbClr val="F26B43"/>
          </p15:clr>
        </p15:guide>
        <p15:guide id="4294967295" orient="horz" pos="1440">
          <p15:clr>
            <a:srgbClr val="F26B43"/>
          </p15:clr>
        </p15:guide>
        <p15:guide id="4294967295" orient="horz" pos="3696">
          <p15:clr>
            <a:srgbClr val="F26B43"/>
          </p15:clr>
        </p15:guide>
        <p15:guide id="4294967295" orient="horz" pos="432">
          <p15:clr>
            <a:srgbClr val="F26B43"/>
          </p15:clr>
        </p15:guide>
        <p15:guide id="4294967295" orient="horz" pos="1512">
          <p15:clr>
            <a:srgbClr val="F26B43"/>
          </p15:clr>
        </p15:guide>
        <p15:guide id="4294967295" pos="5184">
          <p15:clr>
            <a:srgbClr val="F26B43"/>
          </p15:clr>
        </p15:guide>
        <p15:guide id="4294967295" pos="702">
          <p15:clr>
            <a:srgbClr val="F26B43"/>
          </p15:clr>
        </p15:guide>
        <p15:guide id="4294967295" pos="6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1052736"/>
            <a:ext cx="7772400" cy="1470025"/>
          </a:xfrm>
        </p:spPr>
        <p:txBody>
          <a:bodyPr>
            <a:normAutofit/>
          </a:bodyPr>
          <a:lstStyle/>
          <a:p>
            <a:r>
              <a:rPr lang="ar-SA" sz="4000" b="1" dirty="0" smtClean="0"/>
              <a:t>أهداف علم النفس </a:t>
            </a:r>
            <a:r>
              <a:rPr lang="en-US" sz="4000" b="1" dirty="0" smtClean="0"/>
              <a:t/>
            </a:r>
            <a:br>
              <a:rPr lang="en-US" sz="4000" b="1" dirty="0" smtClean="0"/>
            </a:br>
            <a:r>
              <a:rPr lang="en-US" sz="4000" b="1" dirty="0" smtClean="0"/>
              <a:t>The Goals of Psychology</a:t>
            </a:r>
            <a:endParaRPr lang="ar-SA" sz="4000" b="1" dirty="0"/>
          </a:p>
        </p:txBody>
      </p:sp>
      <p:sp>
        <p:nvSpPr>
          <p:cNvPr id="3" name="عنوان فرعي 2"/>
          <p:cNvSpPr>
            <a:spLocks noGrp="1"/>
          </p:cNvSpPr>
          <p:nvPr>
            <p:ph type="subTitle" idx="1"/>
          </p:nvPr>
        </p:nvSpPr>
        <p:spPr>
          <a:xfrm>
            <a:off x="899592" y="2996952"/>
            <a:ext cx="7027144" cy="3143272"/>
          </a:xfrm>
        </p:spPr>
        <p:txBody>
          <a:bodyPr>
            <a:normAutofit/>
          </a:bodyPr>
          <a:lstStyle/>
          <a:p>
            <a:pPr algn="r"/>
            <a:r>
              <a:rPr lang="ar-JO" sz="2400" dirty="0" smtClean="0">
                <a:solidFill>
                  <a:schemeClr val="tx1"/>
                </a:solidFill>
              </a:rPr>
              <a:t>إن</a:t>
            </a:r>
            <a:r>
              <a:rPr lang="ar-SA" sz="2400" dirty="0" smtClean="0">
                <a:solidFill>
                  <a:schemeClr val="tx1"/>
                </a:solidFill>
              </a:rPr>
              <a:t> علماء النفس يسعون </a:t>
            </a:r>
            <a:r>
              <a:rPr lang="ar-JO" sz="2400" dirty="0" smtClean="0">
                <a:solidFill>
                  <a:schemeClr val="tx1"/>
                </a:solidFill>
              </a:rPr>
              <a:t>إلى</a:t>
            </a:r>
            <a:r>
              <a:rPr lang="ar-SA" sz="2400" dirty="0" smtClean="0">
                <a:solidFill>
                  <a:schemeClr val="tx1"/>
                </a:solidFill>
              </a:rPr>
              <a:t> </a:t>
            </a:r>
            <a:r>
              <a:rPr lang="ar-SA" sz="2400" b="1" dirty="0" smtClean="0">
                <a:solidFill>
                  <a:schemeClr val="tx1"/>
                </a:solidFill>
              </a:rPr>
              <a:t>تحقيق هدف عام </a:t>
            </a:r>
            <a:r>
              <a:rPr lang="ar-SA" sz="2400" dirty="0" smtClean="0">
                <a:solidFill>
                  <a:schemeClr val="tx1"/>
                </a:solidFill>
              </a:rPr>
              <a:t>وهو تقدم العلم والتفكير العلمي </a:t>
            </a:r>
            <a:r>
              <a:rPr lang="ar-JO" sz="2400" b="1" dirty="0" smtClean="0">
                <a:solidFill>
                  <a:schemeClr val="tx1"/>
                </a:solidFill>
              </a:rPr>
              <a:t>بالإضافة إل</a:t>
            </a:r>
            <a:r>
              <a:rPr lang="ar-SA" sz="2400" b="1" dirty="0" smtClean="0">
                <a:solidFill>
                  <a:schemeClr val="tx1"/>
                </a:solidFill>
              </a:rPr>
              <a:t>ى تحقيق أربعة أهداف محددة</a:t>
            </a:r>
            <a:r>
              <a:rPr lang="ar-SA" sz="2400" dirty="0" smtClean="0">
                <a:solidFill>
                  <a:schemeClr val="tx1"/>
                </a:solidFill>
              </a:rPr>
              <a:t> هي الوصف والفهم والتنبؤ والضبط للسلوك والعمليات العقلية.</a:t>
            </a:r>
            <a:endParaRPr lang="ar-SA" sz="24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رسم تخطيطي 2"/>
          <p:cNvGraphicFramePr/>
          <p:nvPr>
            <p:extLst>
              <p:ext uri="{D42A27DB-BD31-4B8C-83A1-F6EECF244321}">
                <p14:modId xmlns:p14="http://schemas.microsoft.com/office/powerpoint/2010/main" val="3042855289"/>
              </p:ext>
            </p:extLst>
          </p:nvPr>
        </p:nvGraphicFramePr>
        <p:xfrm>
          <a:off x="214282" y="116632"/>
          <a:ext cx="8750206" cy="6455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03835" y="1556792"/>
            <a:ext cx="7215238" cy="646331"/>
          </a:xfrm>
          <a:prstGeom prst="rect">
            <a:avLst/>
          </a:prstGeom>
          <a:noFill/>
        </p:spPr>
        <p:txBody>
          <a:bodyPr wrap="square" rtlCol="1">
            <a:spAutoFit/>
          </a:bodyPr>
          <a:lstStyle/>
          <a:p>
            <a:r>
              <a:rPr lang="ar-SA" sz="3600" b="1" dirty="0" smtClean="0"/>
              <a:t>الوصف </a:t>
            </a:r>
            <a:r>
              <a:rPr lang="en-US" sz="3600" b="1" dirty="0" smtClean="0"/>
              <a:t>:Description</a:t>
            </a:r>
            <a:endParaRPr lang="ar-SA" sz="3600" b="1" dirty="0"/>
          </a:p>
        </p:txBody>
      </p:sp>
      <p:sp>
        <p:nvSpPr>
          <p:cNvPr id="5" name="مربع نص 4"/>
          <p:cNvSpPr txBox="1"/>
          <p:nvPr/>
        </p:nvSpPr>
        <p:spPr>
          <a:xfrm>
            <a:off x="819036" y="2564904"/>
            <a:ext cx="6735692" cy="2677656"/>
          </a:xfrm>
          <a:prstGeom prst="rect">
            <a:avLst/>
          </a:prstGeom>
          <a:noFill/>
        </p:spPr>
        <p:txBody>
          <a:bodyPr wrap="square" rtlCol="1">
            <a:spAutoFit/>
          </a:bodyPr>
          <a:lstStyle/>
          <a:p>
            <a:r>
              <a:rPr lang="ar-SA" sz="2400" dirty="0" smtClean="0"/>
              <a:t>هو أول أهداف العلم حيث أنه من المهم أن نصف السلوك والعمليات العقلية وصفا دقيقا موضوعيا قبل أن نحاول تفسيرها أو تعديلها. وعالم النفس يصف الظواهر السلوكية كما تحدث في الواقع دون أن يحاول التأثير عليها. و</a:t>
            </a:r>
            <a:r>
              <a:rPr lang="ar-SA" sz="2400" b="1" dirty="0" smtClean="0"/>
              <a:t>الوصف</a:t>
            </a:r>
            <a:r>
              <a:rPr lang="ar-SA" sz="2400" dirty="0" smtClean="0"/>
              <a:t> يعني تحديد الكيفية التي يسلك أو يفكر أو يشعر </a:t>
            </a:r>
            <a:r>
              <a:rPr lang="ar-SA" sz="2400" dirty="0" err="1" smtClean="0"/>
              <a:t>بها</a:t>
            </a:r>
            <a:r>
              <a:rPr lang="ar-SA" sz="2400" dirty="0" smtClean="0"/>
              <a:t> الأفراد استجابتا للمواقف المختلفة.</a:t>
            </a:r>
            <a:endParaRPr lang="ar-SA"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21919" y="1556792"/>
            <a:ext cx="7215238" cy="646331"/>
          </a:xfrm>
          <a:prstGeom prst="rect">
            <a:avLst/>
          </a:prstGeom>
          <a:noFill/>
        </p:spPr>
        <p:txBody>
          <a:bodyPr wrap="square" rtlCol="1">
            <a:spAutoFit/>
          </a:bodyPr>
          <a:lstStyle/>
          <a:p>
            <a:r>
              <a:rPr lang="ar-SA" sz="3600" b="1" dirty="0" smtClean="0"/>
              <a:t>الفهم </a:t>
            </a:r>
            <a:r>
              <a:rPr lang="en-US" sz="3600" b="1" dirty="0" smtClean="0"/>
              <a:t>:Understanding</a:t>
            </a:r>
            <a:endParaRPr lang="ar-SA" sz="3600" b="1" dirty="0"/>
          </a:p>
        </p:txBody>
      </p:sp>
      <p:sp>
        <p:nvSpPr>
          <p:cNvPr id="3" name="مربع نص 2"/>
          <p:cNvSpPr txBox="1"/>
          <p:nvPr/>
        </p:nvSpPr>
        <p:spPr>
          <a:xfrm>
            <a:off x="1012300" y="2636912"/>
            <a:ext cx="6834475" cy="2308324"/>
          </a:xfrm>
          <a:prstGeom prst="rect">
            <a:avLst/>
          </a:prstGeom>
          <a:noFill/>
        </p:spPr>
        <p:txBody>
          <a:bodyPr wrap="square" rtlCol="1">
            <a:spAutoFit/>
          </a:bodyPr>
          <a:lstStyle/>
          <a:p>
            <a:r>
              <a:rPr lang="ar-SA" sz="2400" b="1" dirty="0" smtClean="0"/>
              <a:t>الفهم</a:t>
            </a:r>
            <a:r>
              <a:rPr lang="ar-SA" sz="2400" dirty="0" smtClean="0"/>
              <a:t> يعني تفسير السلوك أو تحديد العوامل التي تؤثر عليه, فالباحث هنا يسعى </a:t>
            </a:r>
            <a:r>
              <a:rPr lang="ar-SA" sz="2400" dirty="0" err="1" smtClean="0"/>
              <a:t>الى</a:t>
            </a:r>
            <a:r>
              <a:rPr lang="ar-SA" sz="2400" dirty="0" smtClean="0"/>
              <a:t> فهم سبب أو أسباب حدوث السلوك أي كيفية تأثير العوامل أو المتغيرات المختلفة على السلوك. وبعبارة أخرى فان الباحث يكون معني بالتوصل </a:t>
            </a:r>
            <a:r>
              <a:rPr lang="ar-SA" sz="2400" dirty="0" err="1" smtClean="0"/>
              <a:t>الى</a:t>
            </a:r>
            <a:r>
              <a:rPr lang="ar-SA" sz="2400" dirty="0" smtClean="0"/>
              <a:t> العلاقات السببية بين السلوك والعوامل التي تؤثر عليه.</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20365" y="1628800"/>
            <a:ext cx="7215238" cy="646331"/>
          </a:xfrm>
          <a:prstGeom prst="rect">
            <a:avLst/>
          </a:prstGeom>
          <a:noFill/>
        </p:spPr>
        <p:txBody>
          <a:bodyPr wrap="square" rtlCol="1">
            <a:spAutoFit/>
          </a:bodyPr>
          <a:lstStyle/>
          <a:p>
            <a:r>
              <a:rPr lang="ar-SA" sz="3600" b="1" dirty="0" smtClean="0"/>
              <a:t>التنبؤ </a:t>
            </a:r>
            <a:r>
              <a:rPr lang="en-US" sz="3600" b="1" dirty="0" smtClean="0"/>
              <a:t>:Prediction</a:t>
            </a:r>
            <a:endParaRPr lang="ar-SA" sz="3600" b="1" dirty="0"/>
          </a:p>
        </p:txBody>
      </p:sp>
      <p:sp>
        <p:nvSpPr>
          <p:cNvPr id="3" name="مربع نص 2"/>
          <p:cNvSpPr txBox="1"/>
          <p:nvPr/>
        </p:nvSpPr>
        <p:spPr>
          <a:xfrm>
            <a:off x="1119225" y="2564904"/>
            <a:ext cx="6617517" cy="2308324"/>
          </a:xfrm>
          <a:prstGeom prst="rect">
            <a:avLst/>
          </a:prstGeom>
          <a:noFill/>
        </p:spPr>
        <p:txBody>
          <a:bodyPr wrap="square" rtlCol="1">
            <a:spAutoFit/>
          </a:bodyPr>
          <a:lstStyle/>
          <a:p>
            <a:r>
              <a:rPr lang="ar-SA" sz="2400" dirty="0" smtClean="0"/>
              <a:t>وهو توقع الأحداث المستقبلية بناء على الملاحظة أو الخبرة أو الاستدلال, فعالم النفس يمارس التنبؤ بطرق مختلفة فهو مثلا يطرح أسئلة تنبؤية ويقوم بأعمال التنبؤ بالسلوك المستقبلي للأفراد ويشتق فرضيات معقدة من الفرضيات الأساسية للنظريات النفسية. </a:t>
            </a:r>
            <a:endParaRPr lang="ar-SA"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971600" y="1811725"/>
            <a:ext cx="6624736" cy="3947234"/>
          </a:xfrm>
          <a:prstGeom prst="rect">
            <a:avLst/>
          </a:prstGeom>
        </p:spPr>
        <p:txBody>
          <a:bodyPr wrap="square">
            <a:spAutoFit/>
          </a:bodyPr>
          <a:lstStyle/>
          <a:p>
            <a:endParaRPr lang="ar-SA" sz="1050" dirty="0"/>
          </a:p>
          <a:p>
            <a:r>
              <a:rPr lang="ar-SA" sz="2400" b="1" dirty="0" smtClean="0"/>
              <a:t>أولا</a:t>
            </a:r>
            <a:r>
              <a:rPr lang="ar-JO" sz="2400" b="1" dirty="0"/>
              <a:t>ً</a:t>
            </a:r>
            <a:r>
              <a:rPr lang="ar-SA" sz="2400" b="1" dirty="0" smtClean="0"/>
              <a:t>: </a:t>
            </a:r>
            <a:r>
              <a:rPr lang="ar-SA" sz="2400" dirty="0"/>
              <a:t>طرح الأسئلة </a:t>
            </a:r>
            <a:r>
              <a:rPr lang="ar-SA" sz="2400" dirty="0" smtClean="0"/>
              <a:t>التنبؤية</a:t>
            </a:r>
            <a:r>
              <a:rPr lang="ar-JO" sz="2400" dirty="0" smtClean="0"/>
              <a:t>.</a:t>
            </a:r>
          </a:p>
          <a:p>
            <a:endParaRPr lang="ar-SA" sz="800" dirty="0"/>
          </a:p>
          <a:p>
            <a:r>
              <a:rPr lang="ar-SA" sz="2400" b="1" dirty="0" smtClean="0"/>
              <a:t>ثانيا</a:t>
            </a:r>
            <a:r>
              <a:rPr lang="ar-JO" sz="2400" b="1" dirty="0" smtClean="0"/>
              <a:t>ً</a:t>
            </a:r>
            <a:r>
              <a:rPr lang="ar-SA" sz="2400" b="1" dirty="0" smtClean="0"/>
              <a:t>: </a:t>
            </a:r>
            <a:r>
              <a:rPr lang="ar-SA" sz="2400" dirty="0"/>
              <a:t>التنبؤ بالأداء المستقبلي من خلال </a:t>
            </a:r>
            <a:r>
              <a:rPr lang="ar-SA" sz="2400" dirty="0" smtClean="0"/>
              <a:t>التعرف على </a:t>
            </a:r>
            <a:r>
              <a:rPr lang="ar-SA" sz="2400" dirty="0"/>
              <a:t>استعدادات الفرد وقدراته</a:t>
            </a:r>
            <a:r>
              <a:rPr lang="ar-SA" sz="2400" dirty="0" smtClean="0"/>
              <a:t>.</a:t>
            </a:r>
            <a:endParaRPr lang="ar-JO" sz="2400" dirty="0" smtClean="0"/>
          </a:p>
          <a:p>
            <a:endParaRPr lang="ar-SA" sz="800" dirty="0"/>
          </a:p>
          <a:p>
            <a:r>
              <a:rPr lang="ar-SA" sz="2400" b="1" dirty="0" smtClean="0"/>
              <a:t>ثالثا</a:t>
            </a:r>
            <a:r>
              <a:rPr lang="ar-JO" sz="2400" b="1" dirty="0"/>
              <a:t>ً</a:t>
            </a:r>
            <a:r>
              <a:rPr lang="ar-SA" sz="2400" b="1" dirty="0" smtClean="0"/>
              <a:t>: </a:t>
            </a:r>
            <a:r>
              <a:rPr lang="ar-SA" sz="2400" dirty="0"/>
              <a:t>استخدام المعلومات المتوفرة من خلال </a:t>
            </a:r>
            <a:r>
              <a:rPr lang="ar-SA" sz="2400" dirty="0" smtClean="0"/>
              <a:t>الدراسات </a:t>
            </a:r>
            <a:r>
              <a:rPr lang="ar-SA" sz="2400" dirty="0"/>
              <a:t>التجريبية أو الترابطية للتنبؤ بالحالة التي سوف يكون عليها السلوك في المستقبل</a:t>
            </a:r>
            <a:r>
              <a:rPr lang="ar-SA" sz="2400" dirty="0" smtClean="0"/>
              <a:t>.</a:t>
            </a:r>
            <a:endParaRPr lang="ar-JO" sz="2400" dirty="0" smtClean="0"/>
          </a:p>
          <a:p>
            <a:endParaRPr lang="ar-SA" sz="800" dirty="0"/>
          </a:p>
          <a:p>
            <a:r>
              <a:rPr lang="ar-SA" sz="2400" b="1" dirty="0" smtClean="0"/>
              <a:t>رابعا</a:t>
            </a:r>
            <a:r>
              <a:rPr lang="ar-JO" sz="2400" b="1" dirty="0" smtClean="0"/>
              <a:t>ً</a:t>
            </a:r>
            <a:r>
              <a:rPr lang="ar-SA" sz="2400" b="1" dirty="0" smtClean="0"/>
              <a:t>: </a:t>
            </a:r>
            <a:r>
              <a:rPr lang="ar-SA" sz="2400" dirty="0" smtClean="0"/>
              <a:t>من </a:t>
            </a:r>
            <a:r>
              <a:rPr lang="ar-SA" sz="2400" dirty="0"/>
              <a:t>أعمال التنبؤ التي يقوم بها عالم النفس انه يشتق فرضيات أو مقولات معقدة من الفرضيات أو المقولات الأساسية في النظرية ويتنبأ بصحتها. </a:t>
            </a:r>
          </a:p>
        </p:txBody>
      </p:sp>
      <p:sp>
        <p:nvSpPr>
          <p:cNvPr id="8" name="Rectangle 7"/>
          <p:cNvSpPr/>
          <p:nvPr/>
        </p:nvSpPr>
        <p:spPr>
          <a:xfrm>
            <a:off x="1259632" y="1124744"/>
            <a:ext cx="6840760" cy="830997"/>
          </a:xfrm>
          <a:prstGeom prst="rect">
            <a:avLst/>
          </a:prstGeom>
        </p:spPr>
        <p:txBody>
          <a:bodyPr wrap="square">
            <a:spAutoFit/>
          </a:bodyPr>
          <a:lstStyle/>
          <a:p>
            <a:r>
              <a:rPr lang="ar-SA" sz="2400" b="1" dirty="0"/>
              <a:t>كل هذه الأنشطة تمثل أنشطة تنبؤية سيتم توضيحها فيما يلي:</a:t>
            </a:r>
          </a:p>
        </p:txBody>
      </p:sp>
    </p:spTree>
    <p:extLst>
      <p:ext uri="{BB962C8B-B14F-4D97-AF65-F5344CB8AC3E}">
        <p14:creationId xmlns:p14="http://schemas.microsoft.com/office/powerpoint/2010/main" val="3170499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p:cNvSpPr txBox="1"/>
          <p:nvPr/>
        </p:nvSpPr>
        <p:spPr>
          <a:xfrm>
            <a:off x="892373" y="1484784"/>
            <a:ext cx="7215238" cy="646331"/>
          </a:xfrm>
          <a:prstGeom prst="rect">
            <a:avLst/>
          </a:prstGeom>
          <a:noFill/>
        </p:spPr>
        <p:txBody>
          <a:bodyPr wrap="square" rtlCol="1">
            <a:spAutoFit/>
          </a:bodyPr>
          <a:lstStyle/>
          <a:p>
            <a:r>
              <a:rPr lang="ar-SA" sz="3600" b="1" dirty="0" smtClean="0"/>
              <a:t>الضبط </a:t>
            </a:r>
            <a:r>
              <a:rPr lang="en-US" sz="3600" b="1" dirty="0" smtClean="0"/>
              <a:t>:Control</a:t>
            </a:r>
            <a:endParaRPr lang="ar-SA" sz="3600" b="1" dirty="0"/>
          </a:p>
        </p:txBody>
      </p:sp>
      <p:sp>
        <p:nvSpPr>
          <p:cNvPr id="4" name="مربع نص 3"/>
          <p:cNvSpPr txBox="1"/>
          <p:nvPr/>
        </p:nvSpPr>
        <p:spPr>
          <a:xfrm>
            <a:off x="1187624" y="2204864"/>
            <a:ext cx="6624736" cy="3416320"/>
          </a:xfrm>
          <a:prstGeom prst="rect">
            <a:avLst/>
          </a:prstGeom>
          <a:noFill/>
        </p:spPr>
        <p:txBody>
          <a:bodyPr wrap="square" rtlCol="1">
            <a:spAutoFit/>
          </a:bodyPr>
          <a:lstStyle/>
          <a:p>
            <a:r>
              <a:rPr lang="ar-SA" sz="2400" dirty="0" smtClean="0"/>
              <a:t>والضبط يعني التحكم بالسلوك من أجل تعديله أو تغيره أو زيادته أو تنقيصه. فمن خلال الضبط يمكن أن نحدث سلوك ما, نثبته نوقفه وكذلك التأثير على شكل السلوك, قوته ونسبة تكرار حدوثه. فكثيرا ما نكون بحاجة إلى إيقاف عادة سيئة أو تحسين بعض الجوانب السلوكية أو العقلية, والقدرة على ضبط السلوك هي التي تساعدنا على ذلك.</a:t>
            </a:r>
          </a:p>
          <a:p>
            <a:r>
              <a:rPr lang="ar-SA" sz="2400" dirty="0" smtClean="0"/>
              <a:t>ويتم ضبط السلوك من خلال التحكم بالعوامل التي تؤثر عليه.</a:t>
            </a:r>
            <a:endParaRPr lang="ar-SA"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325524089"/>
              </p:ext>
            </p:extLst>
          </p:nvPr>
        </p:nvGraphicFramePr>
        <p:xfrm>
          <a:off x="285720" y="500042"/>
          <a:ext cx="8643998" cy="5600734"/>
        </p:xfrm>
        <a:graphic>
          <a:graphicData uri="http://schemas.openxmlformats.org/drawingml/2006/table">
            <a:tbl>
              <a:tblPr rtl="1" firstRow="1" bandRow="1">
                <a:tableStyleId>{FABFCF23-3B69-468F-B69F-88F6DE6A72F2}</a:tableStyleId>
              </a:tblPr>
              <a:tblGrid>
                <a:gridCol w="3033492"/>
                <a:gridCol w="5610506"/>
              </a:tblGrid>
              <a:tr h="1143006">
                <a:tc>
                  <a:txBody>
                    <a:bodyPr/>
                    <a:lstStyle/>
                    <a:p>
                      <a:pPr algn="r" rtl="1">
                        <a:lnSpc>
                          <a:spcPct val="200000"/>
                        </a:lnSpc>
                      </a:pPr>
                      <a:r>
                        <a:rPr lang="ar-SA" sz="2800" dirty="0" smtClean="0"/>
                        <a:t>الهدف</a:t>
                      </a:r>
                      <a:endParaRPr lang="ar-SA" sz="2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lnSpc>
                          <a:spcPct val="200000"/>
                        </a:lnSpc>
                      </a:pPr>
                      <a:r>
                        <a:rPr lang="ar-SA" sz="2800" dirty="0" smtClean="0"/>
                        <a:t>النشاط</a:t>
                      </a:r>
                      <a:endParaRPr lang="ar-SA" sz="2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4432">
                <a:tc>
                  <a:txBody>
                    <a:bodyPr/>
                    <a:lstStyle/>
                    <a:p>
                      <a:pPr algn="r" rtl="1"/>
                      <a:r>
                        <a:rPr lang="ar-SA" sz="2800" dirty="0" smtClean="0"/>
                        <a:t>الوصف</a:t>
                      </a:r>
                      <a:endParaRPr lang="ar-SA" sz="2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ar-SA" sz="2800" dirty="0" smtClean="0"/>
                        <a:t>وصف السلوكيات</a:t>
                      </a:r>
                      <a:r>
                        <a:rPr lang="ar-SA" sz="2800" baseline="0" dirty="0" smtClean="0"/>
                        <a:t> كما تحدث في الواقع وتصنيفها.</a:t>
                      </a:r>
                      <a:endParaRPr lang="ar-SA" sz="2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4432">
                <a:tc>
                  <a:txBody>
                    <a:bodyPr/>
                    <a:lstStyle/>
                    <a:p>
                      <a:pPr algn="r" rtl="1"/>
                      <a:r>
                        <a:rPr lang="ar-SA" sz="2800" dirty="0" smtClean="0"/>
                        <a:t>الفهم</a:t>
                      </a:r>
                      <a:endParaRPr lang="ar-SA" sz="2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ar-SA" sz="2800" dirty="0" smtClean="0"/>
                        <a:t>معرفة الأسباب التي تحدد لماذا ومتى</a:t>
                      </a:r>
                      <a:r>
                        <a:rPr lang="ar-SA" sz="2800" baseline="0" dirty="0" smtClean="0"/>
                        <a:t> يحدث السلوك.</a:t>
                      </a:r>
                      <a:endParaRPr lang="ar-SA" sz="2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4432">
                <a:tc>
                  <a:txBody>
                    <a:bodyPr/>
                    <a:lstStyle/>
                    <a:p>
                      <a:pPr algn="r" rtl="1"/>
                      <a:r>
                        <a:rPr lang="ar-SA" sz="2800" dirty="0" smtClean="0"/>
                        <a:t>التنبؤ</a:t>
                      </a:r>
                      <a:endParaRPr lang="ar-SA" sz="2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ar-SA" sz="2800" dirty="0" smtClean="0"/>
                        <a:t>تحديد العوامل اللازمة للتنبؤ بحدوث السلوك.</a:t>
                      </a:r>
                      <a:endParaRPr lang="ar-SA" sz="2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4432">
                <a:tc>
                  <a:txBody>
                    <a:bodyPr/>
                    <a:lstStyle/>
                    <a:p>
                      <a:pPr algn="r" rtl="1"/>
                      <a:r>
                        <a:rPr lang="ar-SA" sz="2800" dirty="0" smtClean="0"/>
                        <a:t>الضبط</a:t>
                      </a:r>
                      <a:endParaRPr lang="ar-SA" sz="2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ar-SA" sz="2800" dirty="0" smtClean="0"/>
                        <a:t>التحكم بالعوامل اللازمة لزيادة</a:t>
                      </a:r>
                      <a:r>
                        <a:rPr lang="ar-SA" sz="2800" baseline="0" dirty="0" smtClean="0"/>
                        <a:t> أو تقليل السلوك.</a:t>
                      </a:r>
                      <a:endParaRPr lang="ar-SA" sz="28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274</TotalTime>
  <Words>383</Words>
  <Application>Microsoft Office PowerPoint</Application>
  <PresentationFormat>On-screen Show (4:3)</PresentationFormat>
  <Paragraphs>35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Crop</vt:lpstr>
      <vt:lpstr>أهداف علم النفس  The Goals of Psychology</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أهداف علم النفس The Goals of Psychology</dc:title>
  <dc:creator>karakooonNet</dc:creator>
  <cp:lastModifiedBy>DELL</cp:lastModifiedBy>
  <cp:revision>31</cp:revision>
  <dcterms:created xsi:type="dcterms:W3CDTF">2020-02-09T16:13:18Z</dcterms:created>
  <dcterms:modified xsi:type="dcterms:W3CDTF">2020-09-16T21:34:45Z</dcterms:modified>
</cp:coreProperties>
</file>