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357970-61FF-4E8F-8540-AE6AB5E64F1D}" type="datetimeFigureOut">
              <a:rPr lang="en-US" smtClean="0"/>
              <a:t>2020-10-07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11988F-2F35-4A75-8A08-1FE68B579D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808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52B79B-5EB4-4270-8EE3-F8B69DF6C3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77DA76-18B8-4867-8EEB-997FEDE015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303BB4-7380-460C-B1A6-400BEAC39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EDA33-BD53-4A67-80CE-3AA46A33900A}" type="datetime1">
              <a:rPr lang="en-US" smtClean="0"/>
              <a:t>2020-10-07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4A53CD-C730-43B6-AB6D-72C4EBE28F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9E59BD-5ECA-4050-95ED-C04BA3304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C2DF9-3D5D-473D-8D44-B4A1EF9C35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185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FDE46D-4E12-4591-9860-A3E3F73C63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B8843F-6105-4FC8-979B-3BE969C9D3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F1E29D-F8B4-4563-B8B0-DE6981451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B414E-AF4D-4C26-83EB-67A502C47806}" type="datetime1">
              <a:rPr lang="en-US" smtClean="0"/>
              <a:t>2020-10-07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DED33C-8462-4432-A83F-9F2C6237D2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E1DC6B-49C5-4B50-AEF5-046F89C2D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C2DF9-3D5D-473D-8D44-B4A1EF9C35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248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083764B-30BC-4700-99F4-147C8C4B36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8D3F25-5FDE-45A9-A134-8612526220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2D15B2-14D9-4FD5-9874-BFF0FCC4E4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B0B1F-2982-4E72-BDFA-4997411D7378}" type="datetime1">
              <a:rPr lang="en-US" smtClean="0"/>
              <a:t>2020-10-07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EEB2F5-1C78-47EE-9BC3-F8BAD0508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9D27AB-E8EC-4B72-8DB9-747C39CB9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C2DF9-3D5D-473D-8D44-B4A1EF9C35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741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1AB211-34C0-4B65-86BB-922C3C714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59D564-2936-4563-B357-7338C4115A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3AEBD7-0137-4BC5-94D4-9785BB31D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D337C-5044-44D7-8B72-C7DB590E0CA6}" type="datetime1">
              <a:rPr lang="en-US" smtClean="0"/>
              <a:t>2020-10-07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CE8E0F-A4ED-467F-AB8E-CA24835FA7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F39F19-690F-48C0-8EC2-8E93CF21D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C2DF9-3D5D-473D-8D44-B4A1EF9C35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167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55D8E4-3F4A-48C7-BF7D-4207FD1B28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A79E66-4327-49F2-AA8C-5268AD24D4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1CBC1B-64AD-4385-998F-59F13DDE67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671A2-531E-4140-B9B6-75C918D1A0E4}" type="datetime1">
              <a:rPr lang="en-US" smtClean="0"/>
              <a:t>2020-10-07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6629D5-91A4-41B0-9D1C-7CE8C05F5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C5A756-48AD-4A73-9305-1CB93ECAD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C2DF9-3D5D-473D-8D44-B4A1EF9C35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100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910F0E-25BD-4977-901A-6A8B431E3A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47ECA5-DD1B-4439-89C6-AE4EA005D2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BFA52A-ACED-49FB-B995-6A4D7450F8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1B512C-3A87-4D24-9BF1-A9F7F64645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89D6F-6E56-4824-8E9B-E33B72082709}" type="datetime1">
              <a:rPr lang="en-US" smtClean="0"/>
              <a:t>2020-10-07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E22CE4-16B8-43D4-829C-5E4CBC6E6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8A3AD2-06F2-4A50-919F-C148692B2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C2DF9-3D5D-473D-8D44-B4A1EF9C35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107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1A0830-CF2F-4E4A-810A-E8A7E5E7C5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4A387D-4181-46AA-94C2-C430B36272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69D98B-1BE0-417E-AA3E-8A351D5EB1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885B563-9C9C-436B-B858-E25D8FF9DB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B874693-6AB6-4401-85D2-387529CEE8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94B3B63-F0C3-4468-AB05-EEC88996C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9AC32-EF95-4DAF-B587-9652CBA94306}" type="datetime1">
              <a:rPr lang="en-US" smtClean="0"/>
              <a:t>2020-10-07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F39C9C6-E399-4448-A9E3-F5DFB8D998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DCC2574-7B3B-4255-835D-A78643F6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C2DF9-3D5D-473D-8D44-B4A1EF9C35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023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7314E0-7A21-4CB3-9F56-B645AF0FC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BC122E-20F7-426F-B563-002C1DA05D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454C4-82AF-4712-B021-F2D5EC859BA4}" type="datetime1">
              <a:rPr lang="en-US" smtClean="0"/>
              <a:t>2020-10-07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2F385F7-148B-45DB-B638-F18E3ECFC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618D21-8336-49AD-87C9-5503760E94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C2DF9-3D5D-473D-8D44-B4A1EF9C35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784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D283ED-0696-4346-8882-7B379B02C2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98CFD-7588-41D1-9851-F2AF3ABDFB54}" type="datetime1">
              <a:rPr lang="en-US" smtClean="0"/>
              <a:t>2020-10-07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D0B363E-1DE7-4CDE-9649-546A70EDAA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7A1144-7D11-4BC1-AB09-C87B615B1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C2DF9-3D5D-473D-8D44-B4A1EF9C35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318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6C5C2F-4DCA-4308-B665-BF14ECB6C3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205814-087E-417D-905B-4EE7829336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732DDD-AFE9-4DDA-BEE5-A418DCB3F4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2F5142-9082-4176-9AF9-99ACC5082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FD65E-AA88-4D4B-A2C8-81CF3F0A9772}" type="datetime1">
              <a:rPr lang="en-US" smtClean="0"/>
              <a:t>2020-10-07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6D50D8-8C2C-4DD7-8237-6CFF4D6A75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D72CCB-8901-48F0-A788-9607C1E55F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C2DF9-3D5D-473D-8D44-B4A1EF9C35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72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E9079A-F4E1-4325-862A-7A364E3E54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F4B7BF5-1BA5-4797-A6A4-B65A0E4301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3EB933-2717-41B4-8828-1440957120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9CF3C4-FA28-46B3-BB2C-2F21AC046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540DB-9187-4854-AD36-5AC8459BB9A2}" type="datetime1">
              <a:rPr lang="en-US" smtClean="0"/>
              <a:t>2020-10-07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9F215E-E95E-4862-BBA0-B294FE7E99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B75B78-B2CF-47A5-9CB8-81EC0CC83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C2DF9-3D5D-473D-8D44-B4A1EF9C35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525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A4A33D7-7547-4D13-9602-81694EB680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85077D-4D8A-411C-B077-C8D6C282D6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BD798E-9DAA-4C04-B70D-98D2C24739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4F2838-2F42-4D60-8175-3D5CEF649148}" type="datetime1">
              <a:rPr lang="en-US" smtClean="0"/>
              <a:t>2020-10-07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F7423E-249D-4B1B-8CBC-EAE26F2A7D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31E5FB-3F5D-454A-9FA3-74F63D7055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1C2DF9-3D5D-473D-8D44-B4A1EF9C35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122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5673A7-5D78-43B8-8B99-C743A6B3D70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Chapter 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AFE963-BB00-4D09-9948-1D3E5398F51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b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</a:b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Matrices</a:t>
            </a:r>
          </a:p>
          <a:p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3.1 Operations with Matrices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90B4E1-9EBE-4E4A-9DA7-0B41F058F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9CA53-D08C-4F58-AF69-917A90725A7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6336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ACDCA7-0F71-4FB1-A2DE-EC6A02F60F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Matrix Multiplication:</a:t>
            </a:r>
            <a:endParaRPr lang="en-US" sz="6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5C9D84-6686-42D7-B642-EB68A81C8F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318DCC-EB71-4509-A3BA-7F347C6701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C2DF9-3D5D-473D-8D44-B4A1EF9C3555}" type="slidenum">
              <a:rPr lang="en-US" smtClean="0"/>
              <a:t>10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CF9ED1C-42A8-44F9-B20A-B3D3DF91BD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5592" y="1825625"/>
            <a:ext cx="10640816" cy="3658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44553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C4F1FD-39B7-41D4-AF28-665C1D7391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DB12DD-E4E1-4700-9D08-9A161AD5D8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4E1A91-1A41-410F-84AF-324322F3E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C2DF9-3D5D-473D-8D44-B4A1EF9C3555}" type="slidenum">
              <a:rPr lang="en-US" smtClean="0"/>
              <a:t>11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1261239-50A6-4D20-B4A3-535229B29B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8877" y="365125"/>
            <a:ext cx="8638171" cy="219177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FEF8BA1-229E-48D5-839A-4C448C8D6B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6924" y="2648268"/>
            <a:ext cx="10098151" cy="2559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3279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7CE40-4B4D-4AF8-BA8C-CBE541AF60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21EA33-BB7B-4E8F-BBAA-2D812ABD19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DE9E86-CF6E-4D6E-80B5-7D2EDDF33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3916"/>
            <a:ext cx="2743200" cy="365125"/>
          </a:xfrm>
        </p:spPr>
        <p:txBody>
          <a:bodyPr/>
          <a:lstStyle/>
          <a:p>
            <a:fld id="{B91C2DF9-3D5D-473D-8D44-B4A1EF9C3555}" type="slidenum">
              <a:rPr lang="en-US" smtClean="0"/>
              <a:t>12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B41C46F-40C5-43AA-8164-0B86888CC3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65125"/>
            <a:ext cx="7772400" cy="314816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1E8B12E-F25E-4641-BEED-451D146524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0173" y="3513293"/>
            <a:ext cx="8391452" cy="3154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22092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06B32A-7C48-4AAD-B297-8F41B9D242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54E60C-BA58-4D3A-B740-52F71F5D79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32C775-9712-4DE9-ACA4-5368DF23DE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C2DF9-3D5D-473D-8D44-B4A1EF9C3555}" type="slidenum">
              <a:rPr lang="en-US" smtClean="0"/>
              <a:t>13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690E9AC-BADE-4DB3-85B3-88E26FEF66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9795" y="1646238"/>
            <a:ext cx="9852410" cy="3279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38547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6010A3-F276-4CEC-B6D4-C7AED3BF16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AF1954-A60D-49E2-B297-02EFEFCE3B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7E375E-5082-47CC-8EAD-47BEB28B44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C2DF9-3D5D-473D-8D44-B4A1EF9C3555}" type="slidenum">
              <a:rPr lang="en-US" smtClean="0"/>
              <a:t>14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7302442-A294-47AC-B1F2-D1B4EB955A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2348" y="517915"/>
            <a:ext cx="8729852" cy="5503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59566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A24503-6885-496E-9C9A-7C9A53C32F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1CEE3D-1FEF-41DB-8243-FD55D1FE5D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40E4CF-3168-4035-964F-1F9B61025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C2DF9-3D5D-473D-8D44-B4A1EF9C3555}" type="slidenum">
              <a:rPr lang="en-US" smtClean="0"/>
              <a:t>15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4CF1682-CB57-4BD3-B5F8-B59CAD68D2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0448" y="924014"/>
            <a:ext cx="5647300" cy="1803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47904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38B01D-8576-43A3-9A86-F329C3319D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75DD28-A670-4909-9E17-649DA9B1C1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340F5-B8E7-4DE1-B4BC-EFFE31492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C2DF9-3D5D-473D-8D44-B4A1EF9C3555}" type="slidenum">
              <a:rPr lang="en-US" smtClean="0"/>
              <a:t>16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A29737B-EDA0-4048-B9ED-7761975A5D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8388" y="365125"/>
            <a:ext cx="9395224" cy="2423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05062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C1F627-483A-4939-A58B-C367E03A27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A5A983-7455-4428-B529-2E957D0391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E1F8EF-7948-4123-AE50-308E65EDA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C2DF9-3D5D-473D-8D44-B4A1EF9C3555}" type="slidenum">
              <a:rPr lang="en-US" smtClean="0"/>
              <a:t>2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0057375-8DC5-4591-BB04-48675A7A85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808040"/>
            <a:ext cx="8840372" cy="235402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10B8CAD-5036-4D8B-B6D8-64EE71E8A3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6570" y="4045912"/>
            <a:ext cx="8692002" cy="2247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23858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9175D5-6102-419D-B10F-5F8296B9B8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1A362A-F340-48DC-8F01-C68C77966E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C70FE1-A7DE-408B-8C1D-A11897EC5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C2DF9-3D5D-473D-8D44-B4A1EF9C3555}" type="slidenum">
              <a:rPr lang="en-US" smtClean="0"/>
              <a:t>3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A9E3912-539A-4180-9EFC-076A2FB5F7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199" y="1737846"/>
            <a:ext cx="10515601" cy="2263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26414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756762-29D5-43F7-BE77-31B2EA9C03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326B7B-C7D7-417D-BE1F-395FDEDA91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35E2C9-F82D-4358-994C-3F9C44DAEF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C2DF9-3D5D-473D-8D44-B4A1EF9C3555}" type="slidenum">
              <a:rPr lang="en-US" smtClean="0"/>
              <a:t>4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94AEB1E-6076-4162-BACB-F67C17969A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6859" y="1027906"/>
            <a:ext cx="10526941" cy="2918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0717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B05285-BD2A-4881-803A-FC48134681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0D9EF2-0165-4B33-8DFA-FC8E686C41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526F98-9C27-4152-B787-C17E31CBD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C2DF9-3D5D-473D-8D44-B4A1EF9C3555}" type="slidenum">
              <a:rPr lang="en-US" smtClean="0"/>
              <a:t>5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78A2DEF-5188-450B-998B-E282C1BBB9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6240" y="1267056"/>
            <a:ext cx="9316742" cy="3101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94410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212982-DF52-447F-B1A0-522FCE2B8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F23488-CE10-4F5D-B0A4-990F0A9972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ABDDEB-15B2-435D-BA25-716F417BF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C2DF9-3D5D-473D-8D44-B4A1EF9C3555}" type="slidenum">
              <a:rPr lang="en-US" smtClean="0"/>
              <a:t>6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228B424-B565-4F82-AAF9-A4D7E3B79A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235464"/>
            <a:ext cx="10694831" cy="3012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76572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139F2D-4CB7-4FEC-B56C-49C29DF17C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33C16E-B575-4BC2-AC20-428BE0B2A2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5089C3-FE3F-47F4-8674-92A7A403D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C2DF9-3D5D-473D-8D44-B4A1EF9C3555}" type="slidenum">
              <a:rPr lang="en-US" smtClean="0"/>
              <a:t>7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6019A7F-E79A-44A7-969F-1E0D5DAD05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1678" y="850948"/>
            <a:ext cx="10348644" cy="4804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2106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00418-7E8D-4137-98B2-7D38EC919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156272-855E-4F5B-925A-DAC815129E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2431CD-F576-438C-8404-26EF700C5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C2DF9-3D5D-473D-8D44-B4A1EF9C3555}" type="slidenum">
              <a:rPr lang="en-US" smtClean="0"/>
              <a:t>8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52889B8-9F31-4671-9A29-1BE25D4818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606035"/>
            <a:ext cx="10554866" cy="2802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22380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4AFCB3-EFFB-4525-8A9A-075D6457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3F15C4-AF3C-4BC2-87D1-9C36513707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3C0840-87F5-4DDA-81A1-F79EDA020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C2DF9-3D5D-473D-8D44-B4A1EF9C3555}" type="slidenum">
              <a:rPr lang="en-US" smtClean="0"/>
              <a:t>9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FD69D1E-312F-4374-8BE4-92E6504BBF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4960" y="435781"/>
            <a:ext cx="8977240" cy="201875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D466766-7BE2-4578-A897-C0CBA2F8D3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4960" y="2525188"/>
            <a:ext cx="9619560" cy="3326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5317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29</Words>
  <Application>Microsoft Office PowerPoint</Application>
  <PresentationFormat>Widescreen</PresentationFormat>
  <Paragraphs>21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Office Theme</vt:lpstr>
      <vt:lpstr>Chapter 3</vt:lpstr>
      <vt:lpstr>Introduction: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Matrix Multiplication: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3</dc:title>
  <dc:creator>saja abushanab</dc:creator>
  <cp:lastModifiedBy>saja abushanab</cp:lastModifiedBy>
  <cp:revision>2</cp:revision>
  <dcterms:created xsi:type="dcterms:W3CDTF">2020-10-07T19:27:38Z</dcterms:created>
  <dcterms:modified xsi:type="dcterms:W3CDTF">2020-10-07T20:09:21Z</dcterms:modified>
</cp:coreProperties>
</file>