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B77-02DA-451B-8CEA-91E19D4C16E1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528-6A40-4309-8BD6-81048981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4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B77-02DA-451B-8CEA-91E19D4C16E1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528-6A40-4309-8BD6-81048981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7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B77-02DA-451B-8CEA-91E19D4C16E1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528-6A40-4309-8BD6-81048981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0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B77-02DA-451B-8CEA-91E19D4C16E1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528-6A40-4309-8BD6-81048981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2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B77-02DA-451B-8CEA-91E19D4C16E1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528-6A40-4309-8BD6-81048981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2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B77-02DA-451B-8CEA-91E19D4C16E1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528-6A40-4309-8BD6-81048981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7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B77-02DA-451B-8CEA-91E19D4C16E1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528-6A40-4309-8BD6-81048981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2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B77-02DA-451B-8CEA-91E19D4C16E1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528-6A40-4309-8BD6-81048981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0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B77-02DA-451B-8CEA-91E19D4C16E1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528-6A40-4309-8BD6-81048981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B77-02DA-451B-8CEA-91E19D4C16E1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528-6A40-4309-8BD6-81048981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B77-02DA-451B-8CEA-91E19D4C16E1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5528-6A40-4309-8BD6-81048981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2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EFB77-02DA-451B-8CEA-91E19D4C16E1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B5528-6A40-4309-8BD6-81048981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3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AppData\Local\Temp\Rar$DIa4964.31279\طبعة تجريبية_pages-to-jpg-0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1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Ia4964.34439\طبعة تجريبية_pages-to-jpg-0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8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AppData\Local\Temp\Rar$DIa4964.37778\طبعة تجريبية_pages-to-jpg-0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3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1610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EASY LIFE</cp:lastModifiedBy>
  <cp:revision>2</cp:revision>
  <dcterms:created xsi:type="dcterms:W3CDTF">2020-07-18T12:22:28Z</dcterms:created>
  <dcterms:modified xsi:type="dcterms:W3CDTF">2021-03-27T01:46:32Z</dcterms:modified>
</cp:coreProperties>
</file>