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76" r:id="rId5"/>
    <p:sldId id="260" r:id="rId6"/>
    <p:sldId id="261" r:id="rId7"/>
    <p:sldId id="262" r:id="rId8"/>
    <p:sldId id="263" r:id="rId9"/>
    <p:sldId id="264" r:id="rId10"/>
    <p:sldId id="265" r:id="rId11"/>
    <p:sldId id="275" r:id="rId12"/>
    <p:sldId id="27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94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hmed Othman" userId="bc3f5cd6-639e-4a19-b0c5-e2fe3ba4680e" providerId="ADAL" clId="{66F4C792-EA2A-449C-BAE6-EE70D0E2E24A}"/>
    <pc:docChg chg="modSld">
      <pc:chgData name="Ahmed Othman" userId="bc3f5cd6-639e-4a19-b0c5-e2fe3ba4680e" providerId="ADAL" clId="{66F4C792-EA2A-449C-BAE6-EE70D0E2E24A}" dt="2024-03-22T13:26:26.594" v="2" actId="9405"/>
      <pc:docMkLst>
        <pc:docMk/>
      </pc:docMkLst>
      <pc:sldChg chg="addSp mod">
        <pc:chgData name="Ahmed Othman" userId="bc3f5cd6-639e-4a19-b0c5-e2fe3ba4680e" providerId="ADAL" clId="{66F4C792-EA2A-449C-BAE6-EE70D0E2E24A}" dt="2024-03-22T13:26:26.594" v="2" actId="9405"/>
        <pc:sldMkLst>
          <pc:docMk/>
          <pc:sldMk cId="1764317193" sldId="257"/>
        </pc:sldMkLst>
        <pc:inkChg chg="add">
          <ac:chgData name="Ahmed Othman" userId="bc3f5cd6-639e-4a19-b0c5-e2fe3ba4680e" providerId="ADAL" clId="{66F4C792-EA2A-449C-BAE6-EE70D0E2E24A}" dt="2024-03-22T13:26:15.394" v="0" actId="9405"/>
          <ac:inkMkLst>
            <pc:docMk/>
            <pc:sldMk cId="1764317193" sldId="257"/>
            <ac:inkMk id="2" creationId="{613E5524-28CC-0355-BFAB-37285A8E9CFC}"/>
          </ac:inkMkLst>
        </pc:inkChg>
        <pc:inkChg chg="add">
          <ac:chgData name="Ahmed Othman" userId="bc3f5cd6-639e-4a19-b0c5-e2fe3ba4680e" providerId="ADAL" clId="{66F4C792-EA2A-449C-BAE6-EE70D0E2E24A}" dt="2024-03-22T13:26:25.298" v="1" actId="9405"/>
          <ac:inkMkLst>
            <pc:docMk/>
            <pc:sldMk cId="1764317193" sldId="257"/>
            <ac:inkMk id="3" creationId="{F407F4C8-BA95-02E9-6F34-F53736845DEF}"/>
          </ac:inkMkLst>
        </pc:inkChg>
        <pc:inkChg chg="add">
          <ac:chgData name="Ahmed Othman" userId="bc3f5cd6-639e-4a19-b0c5-e2fe3ba4680e" providerId="ADAL" clId="{66F4C792-EA2A-449C-BAE6-EE70D0E2E24A}" dt="2024-03-22T13:26:26.594" v="2" actId="9405"/>
          <ac:inkMkLst>
            <pc:docMk/>
            <pc:sldMk cId="1764317193" sldId="257"/>
            <ac:inkMk id="4" creationId="{BAF642F3-E990-51CD-5071-F02803A3420B}"/>
          </ac:inkMkLst>
        </pc:ink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BF7F94-4346-4D54-8DC2-96F390080C5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5C08AFC-3AC3-4ED0-9760-B89C390108C7}">
      <dgm:prSet/>
      <dgm:spPr/>
      <dgm:t>
        <a:bodyPr/>
        <a:lstStyle/>
        <a:p>
          <a:pPr rtl="1"/>
          <a:r>
            <a:rPr lang="ar-SA" b="1"/>
            <a:t>ما هي فكرة المؤسسة</a:t>
          </a:r>
          <a:endParaRPr lang="en-US"/>
        </a:p>
      </dgm:t>
    </dgm:pt>
    <dgm:pt modelId="{BB03CAF8-9C01-4123-949F-9337D187BC92}" type="parTrans" cxnId="{7A9119AB-74E6-4CA7-B24C-77813607A7FC}">
      <dgm:prSet/>
      <dgm:spPr/>
      <dgm:t>
        <a:bodyPr/>
        <a:lstStyle/>
        <a:p>
          <a:endParaRPr lang="en-US"/>
        </a:p>
      </dgm:t>
    </dgm:pt>
    <dgm:pt modelId="{E537EEDF-7498-4AE3-85E3-A5DE80EE92FB}" type="sibTrans" cxnId="{7A9119AB-74E6-4CA7-B24C-77813607A7FC}">
      <dgm:prSet/>
      <dgm:spPr/>
      <dgm:t>
        <a:bodyPr/>
        <a:lstStyle/>
        <a:p>
          <a:endParaRPr lang="en-US"/>
        </a:p>
      </dgm:t>
    </dgm:pt>
    <dgm:pt modelId="{10E62EB6-FA7C-4B16-A5CA-B73E0A9E5E3B}">
      <dgm:prSet/>
      <dgm:spPr/>
      <dgm:t>
        <a:bodyPr/>
        <a:lstStyle/>
        <a:p>
          <a:pPr rtl="1"/>
          <a:r>
            <a:rPr lang="ar-SA" b="1"/>
            <a:t>هي استجابة شخص او اشخاص او منظمة لحل مشكلة او تلبية حاجات تم اداراكها في البيئة ( الاسواق ، المجتمع المحلي ،... )</a:t>
          </a:r>
          <a:endParaRPr lang="en-US"/>
        </a:p>
      </dgm:t>
    </dgm:pt>
    <dgm:pt modelId="{99FCFC92-A1D4-4099-BC6B-9580C51F6D5B}" type="parTrans" cxnId="{4E7FF4F7-64B1-4691-9CB4-5F830365CB29}">
      <dgm:prSet/>
      <dgm:spPr/>
      <dgm:t>
        <a:bodyPr/>
        <a:lstStyle/>
        <a:p>
          <a:endParaRPr lang="en-US"/>
        </a:p>
      </dgm:t>
    </dgm:pt>
    <dgm:pt modelId="{07769C67-5ABA-411C-8FD7-606D51FE1863}" type="sibTrans" cxnId="{4E7FF4F7-64B1-4691-9CB4-5F830365CB29}">
      <dgm:prSet/>
      <dgm:spPr/>
      <dgm:t>
        <a:bodyPr/>
        <a:lstStyle/>
        <a:p>
          <a:endParaRPr lang="en-US"/>
        </a:p>
      </dgm:t>
    </dgm:pt>
    <dgm:pt modelId="{0881A8B4-9C40-47CC-BFBA-8F8A857F7249}">
      <dgm:prSet/>
      <dgm:spPr/>
      <dgm:t>
        <a:bodyPr/>
        <a:lstStyle/>
        <a:p>
          <a:pPr rtl="1"/>
          <a:r>
            <a:rPr lang="ar-SA" b="1"/>
            <a:t>تشكل الفكرة الجيدة الخطوة الاولى لتحويل رغبة الريادي الى فرصة  </a:t>
          </a:r>
          <a:endParaRPr lang="en-US"/>
        </a:p>
      </dgm:t>
    </dgm:pt>
    <dgm:pt modelId="{2AE850E1-4C03-4A84-B18E-AAAAF21B24D6}" type="parTrans" cxnId="{AF61F285-DCB0-4334-BC96-1568FC3F7BB5}">
      <dgm:prSet/>
      <dgm:spPr/>
      <dgm:t>
        <a:bodyPr/>
        <a:lstStyle/>
        <a:p>
          <a:endParaRPr lang="en-US"/>
        </a:p>
      </dgm:t>
    </dgm:pt>
    <dgm:pt modelId="{565F2847-1D84-460F-9160-57A34DA1F521}" type="sibTrans" cxnId="{AF61F285-DCB0-4334-BC96-1568FC3F7BB5}">
      <dgm:prSet/>
      <dgm:spPr/>
      <dgm:t>
        <a:bodyPr/>
        <a:lstStyle/>
        <a:p>
          <a:endParaRPr lang="en-US"/>
        </a:p>
      </dgm:t>
    </dgm:pt>
    <dgm:pt modelId="{6952534D-9465-4AB2-8C74-22F5A3D1B691}" type="pres">
      <dgm:prSet presAssocID="{99BF7F94-4346-4D54-8DC2-96F390080C5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2DF0916-83E9-4272-BF05-E4B8057B0B4D}" type="pres">
      <dgm:prSet presAssocID="{D5C08AFC-3AC3-4ED0-9760-B89C390108C7}" presName="hierRoot1" presStyleCnt="0">
        <dgm:presLayoutVars>
          <dgm:hierBranch val="init"/>
        </dgm:presLayoutVars>
      </dgm:prSet>
      <dgm:spPr/>
    </dgm:pt>
    <dgm:pt modelId="{41FEED72-8FFC-4E8D-BF0E-A7D0BC09CBEC}" type="pres">
      <dgm:prSet presAssocID="{D5C08AFC-3AC3-4ED0-9760-B89C390108C7}" presName="rootComposite1" presStyleCnt="0"/>
      <dgm:spPr/>
    </dgm:pt>
    <dgm:pt modelId="{23925179-BB18-40DE-ACF6-F590D250C60C}" type="pres">
      <dgm:prSet presAssocID="{D5C08AFC-3AC3-4ED0-9760-B89C390108C7}" presName="rootText1" presStyleLbl="node0" presStyleIdx="0" presStyleCnt="1">
        <dgm:presLayoutVars>
          <dgm:chPref val="3"/>
        </dgm:presLayoutVars>
      </dgm:prSet>
      <dgm:spPr/>
    </dgm:pt>
    <dgm:pt modelId="{F25496F2-5A83-4A4A-8EE3-1F2A0E43CD39}" type="pres">
      <dgm:prSet presAssocID="{D5C08AFC-3AC3-4ED0-9760-B89C390108C7}" presName="rootConnector1" presStyleLbl="node1" presStyleIdx="0" presStyleCnt="0"/>
      <dgm:spPr/>
    </dgm:pt>
    <dgm:pt modelId="{81C82AA8-539D-424F-9B5B-0C6E9DA562D6}" type="pres">
      <dgm:prSet presAssocID="{D5C08AFC-3AC3-4ED0-9760-B89C390108C7}" presName="hierChild2" presStyleCnt="0"/>
      <dgm:spPr/>
    </dgm:pt>
    <dgm:pt modelId="{DA4D1A94-C522-4DAC-BFDF-D29BF13B5B8A}" type="pres">
      <dgm:prSet presAssocID="{99FCFC92-A1D4-4099-BC6B-9580C51F6D5B}" presName="Name37" presStyleLbl="parChTrans1D2" presStyleIdx="0" presStyleCnt="2"/>
      <dgm:spPr/>
    </dgm:pt>
    <dgm:pt modelId="{82CD664A-60B7-4ED4-8292-ED883E65AD59}" type="pres">
      <dgm:prSet presAssocID="{10E62EB6-FA7C-4B16-A5CA-B73E0A9E5E3B}" presName="hierRoot2" presStyleCnt="0">
        <dgm:presLayoutVars>
          <dgm:hierBranch val="init"/>
        </dgm:presLayoutVars>
      </dgm:prSet>
      <dgm:spPr/>
    </dgm:pt>
    <dgm:pt modelId="{3379A25E-EB2A-4385-ACC3-320B400BF744}" type="pres">
      <dgm:prSet presAssocID="{10E62EB6-FA7C-4B16-A5CA-B73E0A9E5E3B}" presName="rootComposite" presStyleCnt="0"/>
      <dgm:spPr/>
    </dgm:pt>
    <dgm:pt modelId="{79EA8BC8-DBE5-496D-9AF2-D8DD4A53C994}" type="pres">
      <dgm:prSet presAssocID="{10E62EB6-FA7C-4B16-A5CA-B73E0A9E5E3B}" presName="rootText" presStyleLbl="node2" presStyleIdx="0" presStyleCnt="2">
        <dgm:presLayoutVars>
          <dgm:chPref val="3"/>
        </dgm:presLayoutVars>
      </dgm:prSet>
      <dgm:spPr/>
    </dgm:pt>
    <dgm:pt modelId="{97A91D22-0881-437F-8C5D-0A6DD2E2867F}" type="pres">
      <dgm:prSet presAssocID="{10E62EB6-FA7C-4B16-A5CA-B73E0A9E5E3B}" presName="rootConnector" presStyleLbl="node2" presStyleIdx="0" presStyleCnt="2"/>
      <dgm:spPr/>
    </dgm:pt>
    <dgm:pt modelId="{C8BEA079-34E5-4A74-85C1-3FA55C72EFE9}" type="pres">
      <dgm:prSet presAssocID="{10E62EB6-FA7C-4B16-A5CA-B73E0A9E5E3B}" presName="hierChild4" presStyleCnt="0"/>
      <dgm:spPr/>
    </dgm:pt>
    <dgm:pt modelId="{FE022A99-2A77-4F03-99D3-E20B84664456}" type="pres">
      <dgm:prSet presAssocID="{10E62EB6-FA7C-4B16-A5CA-B73E0A9E5E3B}" presName="hierChild5" presStyleCnt="0"/>
      <dgm:spPr/>
    </dgm:pt>
    <dgm:pt modelId="{F5E046D9-2485-4A12-8125-3AD1AA24147A}" type="pres">
      <dgm:prSet presAssocID="{2AE850E1-4C03-4A84-B18E-AAAAF21B24D6}" presName="Name37" presStyleLbl="parChTrans1D2" presStyleIdx="1" presStyleCnt="2"/>
      <dgm:spPr/>
    </dgm:pt>
    <dgm:pt modelId="{656BDA98-8D11-429C-BA2C-40B6EC6627D5}" type="pres">
      <dgm:prSet presAssocID="{0881A8B4-9C40-47CC-BFBA-8F8A857F7249}" presName="hierRoot2" presStyleCnt="0">
        <dgm:presLayoutVars>
          <dgm:hierBranch val="init"/>
        </dgm:presLayoutVars>
      </dgm:prSet>
      <dgm:spPr/>
    </dgm:pt>
    <dgm:pt modelId="{0128949E-F2C8-4A7A-AA9C-96089197CA7E}" type="pres">
      <dgm:prSet presAssocID="{0881A8B4-9C40-47CC-BFBA-8F8A857F7249}" presName="rootComposite" presStyleCnt="0"/>
      <dgm:spPr/>
    </dgm:pt>
    <dgm:pt modelId="{A27F470B-DB14-4E30-957F-5CC2909E33E6}" type="pres">
      <dgm:prSet presAssocID="{0881A8B4-9C40-47CC-BFBA-8F8A857F7249}" presName="rootText" presStyleLbl="node2" presStyleIdx="1" presStyleCnt="2">
        <dgm:presLayoutVars>
          <dgm:chPref val="3"/>
        </dgm:presLayoutVars>
      </dgm:prSet>
      <dgm:spPr/>
    </dgm:pt>
    <dgm:pt modelId="{599903BA-F7C2-4E78-A8C7-B089D452FA86}" type="pres">
      <dgm:prSet presAssocID="{0881A8B4-9C40-47CC-BFBA-8F8A857F7249}" presName="rootConnector" presStyleLbl="node2" presStyleIdx="1" presStyleCnt="2"/>
      <dgm:spPr/>
    </dgm:pt>
    <dgm:pt modelId="{F7D2CD63-0C72-4F36-8666-7A042E534953}" type="pres">
      <dgm:prSet presAssocID="{0881A8B4-9C40-47CC-BFBA-8F8A857F7249}" presName="hierChild4" presStyleCnt="0"/>
      <dgm:spPr/>
    </dgm:pt>
    <dgm:pt modelId="{B100A800-712E-43C3-998F-A0E9D1089F55}" type="pres">
      <dgm:prSet presAssocID="{0881A8B4-9C40-47CC-BFBA-8F8A857F7249}" presName="hierChild5" presStyleCnt="0"/>
      <dgm:spPr/>
    </dgm:pt>
    <dgm:pt modelId="{345AC7DF-729F-4EA7-AA13-44D901B6346E}" type="pres">
      <dgm:prSet presAssocID="{D5C08AFC-3AC3-4ED0-9760-B89C390108C7}" presName="hierChild3" presStyleCnt="0"/>
      <dgm:spPr/>
    </dgm:pt>
  </dgm:ptLst>
  <dgm:cxnLst>
    <dgm:cxn modelId="{DA53601A-C8EA-42EB-B42E-F12B04398535}" type="presOf" srcId="{10E62EB6-FA7C-4B16-A5CA-B73E0A9E5E3B}" destId="{97A91D22-0881-437F-8C5D-0A6DD2E2867F}" srcOrd="1" destOrd="0" presId="urn:microsoft.com/office/officeart/2005/8/layout/orgChart1"/>
    <dgm:cxn modelId="{59889F59-9D18-4D91-B2F1-13EE9D8D43DD}" type="presOf" srcId="{10E62EB6-FA7C-4B16-A5CA-B73E0A9E5E3B}" destId="{79EA8BC8-DBE5-496D-9AF2-D8DD4A53C994}" srcOrd="0" destOrd="0" presId="urn:microsoft.com/office/officeart/2005/8/layout/orgChart1"/>
    <dgm:cxn modelId="{C7762184-0230-4513-9D6F-510F3EFA7BDF}" type="presOf" srcId="{99BF7F94-4346-4D54-8DC2-96F390080C5F}" destId="{6952534D-9465-4AB2-8C74-22F5A3D1B691}" srcOrd="0" destOrd="0" presId="urn:microsoft.com/office/officeart/2005/8/layout/orgChart1"/>
    <dgm:cxn modelId="{AF61F285-DCB0-4334-BC96-1568FC3F7BB5}" srcId="{D5C08AFC-3AC3-4ED0-9760-B89C390108C7}" destId="{0881A8B4-9C40-47CC-BFBA-8F8A857F7249}" srcOrd="1" destOrd="0" parTransId="{2AE850E1-4C03-4A84-B18E-AAAAF21B24D6}" sibTransId="{565F2847-1D84-460F-9160-57A34DA1F521}"/>
    <dgm:cxn modelId="{D17DE487-9505-442B-9612-2A5094BAC6E2}" type="presOf" srcId="{0881A8B4-9C40-47CC-BFBA-8F8A857F7249}" destId="{599903BA-F7C2-4E78-A8C7-B089D452FA86}" srcOrd="1" destOrd="0" presId="urn:microsoft.com/office/officeart/2005/8/layout/orgChart1"/>
    <dgm:cxn modelId="{D782538C-4070-4B0E-90F6-FD6C83439215}" type="presOf" srcId="{99FCFC92-A1D4-4099-BC6B-9580C51F6D5B}" destId="{DA4D1A94-C522-4DAC-BFDF-D29BF13B5B8A}" srcOrd="0" destOrd="0" presId="urn:microsoft.com/office/officeart/2005/8/layout/orgChart1"/>
    <dgm:cxn modelId="{F033909E-A89C-44EC-AE00-909084F85421}" type="presOf" srcId="{0881A8B4-9C40-47CC-BFBA-8F8A857F7249}" destId="{A27F470B-DB14-4E30-957F-5CC2909E33E6}" srcOrd="0" destOrd="0" presId="urn:microsoft.com/office/officeart/2005/8/layout/orgChart1"/>
    <dgm:cxn modelId="{7A9119AB-74E6-4CA7-B24C-77813607A7FC}" srcId="{99BF7F94-4346-4D54-8DC2-96F390080C5F}" destId="{D5C08AFC-3AC3-4ED0-9760-B89C390108C7}" srcOrd="0" destOrd="0" parTransId="{BB03CAF8-9C01-4123-949F-9337D187BC92}" sibTransId="{E537EEDF-7498-4AE3-85E3-A5DE80EE92FB}"/>
    <dgm:cxn modelId="{DC7204BC-D581-4060-AE45-0F7232494207}" type="presOf" srcId="{D5C08AFC-3AC3-4ED0-9760-B89C390108C7}" destId="{23925179-BB18-40DE-ACF6-F590D250C60C}" srcOrd="0" destOrd="0" presId="urn:microsoft.com/office/officeart/2005/8/layout/orgChart1"/>
    <dgm:cxn modelId="{2AB797C1-9FC4-4380-82C8-AC8E8C92EFE5}" type="presOf" srcId="{2AE850E1-4C03-4A84-B18E-AAAAF21B24D6}" destId="{F5E046D9-2485-4A12-8125-3AD1AA24147A}" srcOrd="0" destOrd="0" presId="urn:microsoft.com/office/officeart/2005/8/layout/orgChart1"/>
    <dgm:cxn modelId="{4E7FF4F7-64B1-4691-9CB4-5F830365CB29}" srcId="{D5C08AFC-3AC3-4ED0-9760-B89C390108C7}" destId="{10E62EB6-FA7C-4B16-A5CA-B73E0A9E5E3B}" srcOrd="0" destOrd="0" parTransId="{99FCFC92-A1D4-4099-BC6B-9580C51F6D5B}" sibTransId="{07769C67-5ABA-411C-8FD7-606D51FE1863}"/>
    <dgm:cxn modelId="{50F50AF8-6C70-4AC6-91D0-176A1F517EA0}" type="presOf" srcId="{D5C08AFC-3AC3-4ED0-9760-B89C390108C7}" destId="{F25496F2-5A83-4A4A-8EE3-1F2A0E43CD39}" srcOrd="1" destOrd="0" presId="urn:microsoft.com/office/officeart/2005/8/layout/orgChart1"/>
    <dgm:cxn modelId="{E534E7B3-D680-4D42-8BDF-7ECA08751CD8}" type="presParOf" srcId="{6952534D-9465-4AB2-8C74-22F5A3D1B691}" destId="{52DF0916-83E9-4272-BF05-E4B8057B0B4D}" srcOrd="0" destOrd="0" presId="urn:microsoft.com/office/officeart/2005/8/layout/orgChart1"/>
    <dgm:cxn modelId="{8C81FAE5-8086-4AF2-932F-0346E8A8C179}" type="presParOf" srcId="{52DF0916-83E9-4272-BF05-E4B8057B0B4D}" destId="{41FEED72-8FFC-4E8D-BF0E-A7D0BC09CBEC}" srcOrd="0" destOrd="0" presId="urn:microsoft.com/office/officeart/2005/8/layout/orgChart1"/>
    <dgm:cxn modelId="{E6B9F3AF-F359-47E8-A820-36E184BF2D1A}" type="presParOf" srcId="{41FEED72-8FFC-4E8D-BF0E-A7D0BC09CBEC}" destId="{23925179-BB18-40DE-ACF6-F590D250C60C}" srcOrd="0" destOrd="0" presId="urn:microsoft.com/office/officeart/2005/8/layout/orgChart1"/>
    <dgm:cxn modelId="{D8EB6B38-1B89-40BA-AD41-5BA919B78DD8}" type="presParOf" srcId="{41FEED72-8FFC-4E8D-BF0E-A7D0BC09CBEC}" destId="{F25496F2-5A83-4A4A-8EE3-1F2A0E43CD39}" srcOrd="1" destOrd="0" presId="urn:microsoft.com/office/officeart/2005/8/layout/orgChart1"/>
    <dgm:cxn modelId="{1D5CDDF2-68EF-4916-A608-60B7B986887C}" type="presParOf" srcId="{52DF0916-83E9-4272-BF05-E4B8057B0B4D}" destId="{81C82AA8-539D-424F-9B5B-0C6E9DA562D6}" srcOrd="1" destOrd="0" presId="urn:microsoft.com/office/officeart/2005/8/layout/orgChart1"/>
    <dgm:cxn modelId="{BBE288EF-CAA4-4066-B2B6-1E6F58F90B79}" type="presParOf" srcId="{81C82AA8-539D-424F-9B5B-0C6E9DA562D6}" destId="{DA4D1A94-C522-4DAC-BFDF-D29BF13B5B8A}" srcOrd="0" destOrd="0" presId="urn:microsoft.com/office/officeart/2005/8/layout/orgChart1"/>
    <dgm:cxn modelId="{22C55DC5-F817-405E-9D49-FC311A30DD90}" type="presParOf" srcId="{81C82AA8-539D-424F-9B5B-0C6E9DA562D6}" destId="{82CD664A-60B7-4ED4-8292-ED883E65AD59}" srcOrd="1" destOrd="0" presId="urn:microsoft.com/office/officeart/2005/8/layout/orgChart1"/>
    <dgm:cxn modelId="{AA9DDCAC-18C3-431B-BD86-C86C911A443E}" type="presParOf" srcId="{82CD664A-60B7-4ED4-8292-ED883E65AD59}" destId="{3379A25E-EB2A-4385-ACC3-320B400BF744}" srcOrd="0" destOrd="0" presId="urn:microsoft.com/office/officeart/2005/8/layout/orgChart1"/>
    <dgm:cxn modelId="{097DB029-374A-498B-806E-623FEAE33E5D}" type="presParOf" srcId="{3379A25E-EB2A-4385-ACC3-320B400BF744}" destId="{79EA8BC8-DBE5-496D-9AF2-D8DD4A53C994}" srcOrd="0" destOrd="0" presId="urn:microsoft.com/office/officeart/2005/8/layout/orgChart1"/>
    <dgm:cxn modelId="{98976D31-CF4B-4EB5-89B0-04650493225B}" type="presParOf" srcId="{3379A25E-EB2A-4385-ACC3-320B400BF744}" destId="{97A91D22-0881-437F-8C5D-0A6DD2E2867F}" srcOrd="1" destOrd="0" presId="urn:microsoft.com/office/officeart/2005/8/layout/orgChart1"/>
    <dgm:cxn modelId="{F5CE7515-6DDA-47C6-9747-DFA3997BD92A}" type="presParOf" srcId="{82CD664A-60B7-4ED4-8292-ED883E65AD59}" destId="{C8BEA079-34E5-4A74-85C1-3FA55C72EFE9}" srcOrd="1" destOrd="0" presId="urn:microsoft.com/office/officeart/2005/8/layout/orgChart1"/>
    <dgm:cxn modelId="{6D18338A-6E8E-4461-B12C-8B5B73B2546E}" type="presParOf" srcId="{82CD664A-60B7-4ED4-8292-ED883E65AD59}" destId="{FE022A99-2A77-4F03-99D3-E20B84664456}" srcOrd="2" destOrd="0" presId="urn:microsoft.com/office/officeart/2005/8/layout/orgChart1"/>
    <dgm:cxn modelId="{829C3091-E847-4B91-AF05-AC1C2FDC3B04}" type="presParOf" srcId="{81C82AA8-539D-424F-9B5B-0C6E9DA562D6}" destId="{F5E046D9-2485-4A12-8125-3AD1AA24147A}" srcOrd="2" destOrd="0" presId="urn:microsoft.com/office/officeart/2005/8/layout/orgChart1"/>
    <dgm:cxn modelId="{2A24FB51-559D-4DF0-A103-4DA58CAFE364}" type="presParOf" srcId="{81C82AA8-539D-424F-9B5B-0C6E9DA562D6}" destId="{656BDA98-8D11-429C-BA2C-40B6EC6627D5}" srcOrd="3" destOrd="0" presId="urn:microsoft.com/office/officeart/2005/8/layout/orgChart1"/>
    <dgm:cxn modelId="{DC202315-B29B-4F92-A42E-216D9A3F8DDE}" type="presParOf" srcId="{656BDA98-8D11-429C-BA2C-40B6EC6627D5}" destId="{0128949E-F2C8-4A7A-AA9C-96089197CA7E}" srcOrd="0" destOrd="0" presId="urn:microsoft.com/office/officeart/2005/8/layout/orgChart1"/>
    <dgm:cxn modelId="{14BAEBCE-E442-4711-83E4-EB01C82EA23D}" type="presParOf" srcId="{0128949E-F2C8-4A7A-AA9C-96089197CA7E}" destId="{A27F470B-DB14-4E30-957F-5CC2909E33E6}" srcOrd="0" destOrd="0" presId="urn:microsoft.com/office/officeart/2005/8/layout/orgChart1"/>
    <dgm:cxn modelId="{75B205BE-134E-4874-9A80-5DEF3D90E88B}" type="presParOf" srcId="{0128949E-F2C8-4A7A-AA9C-96089197CA7E}" destId="{599903BA-F7C2-4E78-A8C7-B089D452FA86}" srcOrd="1" destOrd="0" presId="urn:microsoft.com/office/officeart/2005/8/layout/orgChart1"/>
    <dgm:cxn modelId="{1C20BD7D-B34D-479F-B22C-B4DA6604765D}" type="presParOf" srcId="{656BDA98-8D11-429C-BA2C-40B6EC6627D5}" destId="{F7D2CD63-0C72-4F36-8666-7A042E534953}" srcOrd="1" destOrd="0" presId="urn:microsoft.com/office/officeart/2005/8/layout/orgChart1"/>
    <dgm:cxn modelId="{33CEA9A5-CF55-45A4-BDFF-7134E97411FD}" type="presParOf" srcId="{656BDA98-8D11-429C-BA2C-40B6EC6627D5}" destId="{B100A800-712E-43C3-998F-A0E9D1089F55}" srcOrd="2" destOrd="0" presId="urn:microsoft.com/office/officeart/2005/8/layout/orgChart1"/>
    <dgm:cxn modelId="{7C39575D-11D7-4897-BAA0-D39E1547EEB7}" type="presParOf" srcId="{52DF0916-83E9-4272-BF05-E4B8057B0B4D}" destId="{345AC7DF-729F-4EA7-AA13-44D901B6346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648FA3-F4B4-4330-AE10-DED3411A299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24E6646-81CA-4A64-8C3B-F7A7292B3B0B}">
      <dgm:prSet/>
      <dgm:spPr/>
      <dgm:t>
        <a:bodyPr/>
        <a:lstStyle/>
        <a:p>
          <a:pPr rtl="1"/>
          <a:r>
            <a:rPr lang="ar-SA" b="1" u="sng"/>
            <a:t>لمذا نقوم بتولد الافكار </a:t>
          </a:r>
          <a:endParaRPr lang="en-US"/>
        </a:p>
      </dgm:t>
    </dgm:pt>
    <dgm:pt modelId="{B08DB7D8-0EC9-4ED7-8B41-A3E7F2DA4829}" type="parTrans" cxnId="{0610C4E6-346E-4B80-A2D8-1067E49EF80B}">
      <dgm:prSet/>
      <dgm:spPr/>
      <dgm:t>
        <a:bodyPr/>
        <a:lstStyle/>
        <a:p>
          <a:endParaRPr lang="en-US"/>
        </a:p>
      </dgm:t>
    </dgm:pt>
    <dgm:pt modelId="{6BA16DEE-DC12-49B3-8CC1-CBDE1724BB64}" type="sibTrans" cxnId="{0610C4E6-346E-4B80-A2D8-1067E49EF80B}">
      <dgm:prSet/>
      <dgm:spPr/>
      <dgm:t>
        <a:bodyPr/>
        <a:lstStyle/>
        <a:p>
          <a:endParaRPr lang="en-US"/>
        </a:p>
      </dgm:t>
    </dgm:pt>
    <dgm:pt modelId="{27DFE567-DAC6-4C76-959E-4F2F7184CA82}">
      <dgm:prSet/>
      <dgm:spPr/>
      <dgm:t>
        <a:bodyPr/>
        <a:lstStyle/>
        <a:p>
          <a:pPr rtl="1"/>
          <a:r>
            <a:rPr lang="ar-SA"/>
            <a:t>لايجاد فكرة جديدة للبدء بمشروع </a:t>
          </a:r>
          <a:endParaRPr lang="en-US"/>
        </a:p>
      </dgm:t>
    </dgm:pt>
    <dgm:pt modelId="{6F244F26-8EBE-41A7-A836-94A6FAE011C0}" type="parTrans" cxnId="{8B168CDF-BBA3-47C1-BD61-266755797409}">
      <dgm:prSet/>
      <dgm:spPr/>
      <dgm:t>
        <a:bodyPr/>
        <a:lstStyle/>
        <a:p>
          <a:endParaRPr lang="en-US"/>
        </a:p>
      </dgm:t>
    </dgm:pt>
    <dgm:pt modelId="{25353BA6-86C7-4D35-AAEE-2E42C8DC7E19}" type="sibTrans" cxnId="{8B168CDF-BBA3-47C1-BD61-266755797409}">
      <dgm:prSet/>
      <dgm:spPr/>
      <dgm:t>
        <a:bodyPr/>
        <a:lstStyle/>
        <a:p>
          <a:endParaRPr lang="en-US"/>
        </a:p>
      </dgm:t>
    </dgm:pt>
    <dgm:pt modelId="{55E7D494-209B-4060-8C3A-0C54E00A146C}">
      <dgm:prSet/>
      <dgm:spPr/>
      <dgm:t>
        <a:bodyPr/>
        <a:lstStyle/>
        <a:p>
          <a:pPr rtl="1"/>
          <a:r>
            <a:rPr lang="ar-SA"/>
            <a:t>تلبية حاجات السوق</a:t>
          </a:r>
          <a:endParaRPr lang="en-US"/>
        </a:p>
      </dgm:t>
    </dgm:pt>
    <dgm:pt modelId="{9CB5F4E3-5172-43F9-938E-46A732834511}" type="parTrans" cxnId="{79F82090-8DC5-4E40-A304-49DCB2D384FB}">
      <dgm:prSet/>
      <dgm:spPr/>
      <dgm:t>
        <a:bodyPr/>
        <a:lstStyle/>
        <a:p>
          <a:endParaRPr lang="en-US"/>
        </a:p>
      </dgm:t>
    </dgm:pt>
    <dgm:pt modelId="{62D62681-0733-4D81-BFF4-43CF258ECEF3}" type="sibTrans" cxnId="{79F82090-8DC5-4E40-A304-49DCB2D384FB}">
      <dgm:prSet/>
      <dgm:spPr/>
      <dgm:t>
        <a:bodyPr/>
        <a:lstStyle/>
        <a:p>
          <a:endParaRPr lang="en-US"/>
        </a:p>
      </dgm:t>
    </dgm:pt>
    <dgm:pt modelId="{A86DF4B4-463F-4C09-85C8-304C58E46F59}">
      <dgm:prSet/>
      <dgm:spPr/>
      <dgm:t>
        <a:bodyPr/>
        <a:lstStyle/>
        <a:p>
          <a:pPr rtl="1"/>
          <a:r>
            <a:rPr lang="ar-SA"/>
            <a:t>مواكبة التغيرات في رغبات الزبائن وحاجاتهم </a:t>
          </a:r>
          <a:endParaRPr lang="en-US"/>
        </a:p>
      </dgm:t>
    </dgm:pt>
    <dgm:pt modelId="{37BAC69F-380E-467B-BFBC-59F9AA67390A}" type="parTrans" cxnId="{023A4582-4033-44DB-9394-B2089FA10D5D}">
      <dgm:prSet/>
      <dgm:spPr/>
      <dgm:t>
        <a:bodyPr/>
        <a:lstStyle/>
        <a:p>
          <a:endParaRPr lang="en-US"/>
        </a:p>
      </dgm:t>
    </dgm:pt>
    <dgm:pt modelId="{1FDB6962-F876-4641-9094-39A6FF491B79}" type="sibTrans" cxnId="{023A4582-4033-44DB-9394-B2089FA10D5D}">
      <dgm:prSet/>
      <dgm:spPr/>
      <dgm:t>
        <a:bodyPr/>
        <a:lstStyle/>
        <a:p>
          <a:endParaRPr lang="en-US"/>
        </a:p>
      </dgm:t>
    </dgm:pt>
    <dgm:pt modelId="{73188AD5-4691-4D7C-AFEF-77474F69CD29}">
      <dgm:prSet/>
      <dgm:spPr/>
      <dgm:t>
        <a:bodyPr/>
        <a:lstStyle/>
        <a:p>
          <a:pPr rtl="1"/>
          <a:r>
            <a:rPr lang="ar-SA"/>
            <a:t>للبقاء في المنافسة </a:t>
          </a:r>
          <a:endParaRPr lang="en-US"/>
        </a:p>
      </dgm:t>
    </dgm:pt>
    <dgm:pt modelId="{9147E635-6B28-4F36-8E09-8B1670AFDB41}" type="parTrans" cxnId="{89AD6347-8A0B-4004-8521-2C796939D49E}">
      <dgm:prSet/>
      <dgm:spPr/>
      <dgm:t>
        <a:bodyPr/>
        <a:lstStyle/>
        <a:p>
          <a:endParaRPr lang="en-US"/>
        </a:p>
      </dgm:t>
    </dgm:pt>
    <dgm:pt modelId="{CBB1B29D-70FE-433A-BF12-186C56F702DC}" type="sibTrans" cxnId="{89AD6347-8A0B-4004-8521-2C796939D49E}">
      <dgm:prSet/>
      <dgm:spPr/>
      <dgm:t>
        <a:bodyPr/>
        <a:lstStyle/>
        <a:p>
          <a:endParaRPr lang="en-US"/>
        </a:p>
      </dgm:t>
    </dgm:pt>
    <dgm:pt modelId="{CB6E604D-5DBD-4C70-B973-83E1F5C5CCCA}">
      <dgm:prSet/>
      <dgm:spPr/>
      <dgm:t>
        <a:bodyPr/>
        <a:lstStyle/>
        <a:p>
          <a:pPr rtl="1"/>
          <a:r>
            <a:rPr lang="ar-SA"/>
            <a:t>بسبب دورة حياة المنتج </a:t>
          </a:r>
          <a:endParaRPr lang="en-US"/>
        </a:p>
      </dgm:t>
    </dgm:pt>
    <dgm:pt modelId="{84FA1EB5-A913-417B-AF7B-F2E4894881FA}" type="parTrans" cxnId="{A0CB1BF4-A4E9-4C5C-B398-D565063DCF20}">
      <dgm:prSet/>
      <dgm:spPr/>
      <dgm:t>
        <a:bodyPr/>
        <a:lstStyle/>
        <a:p>
          <a:endParaRPr lang="en-US"/>
        </a:p>
      </dgm:t>
    </dgm:pt>
    <dgm:pt modelId="{E8A51087-47C2-4450-8AA6-CFC22808D037}" type="sibTrans" cxnId="{A0CB1BF4-A4E9-4C5C-B398-D565063DCF20}">
      <dgm:prSet/>
      <dgm:spPr/>
      <dgm:t>
        <a:bodyPr/>
        <a:lstStyle/>
        <a:p>
          <a:endParaRPr lang="en-US"/>
        </a:p>
      </dgm:t>
    </dgm:pt>
    <dgm:pt modelId="{70E720E2-9D6A-4C04-B892-798FDB2BCA74}">
      <dgm:prSet/>
      <dgm:spPr/>
      <dgm:t>
        <a:bodyPr/>
        <a:lstStyle/>
        <a:p>
          <a:pPr rtl="1"/>
          <a:r>
            <a:rPr lang="ar-SA"/>
            <a:t>توزيع المخاطر وتقليل فرص الفشل</a:t>
          </a:r>
          <a:endParaRPr lang="en-US"/>
        </a:p>
      </dgm:t>
    </dgm:pt>
    <dgm:pt modelId="{AA79957B-E592-4044-AC60-BEEE7598812F}" type="parTrans" cxnId="{7E080629-58F7-43C9-8BA6-6E708C72523F}">
      <dgm:prSet/>
      <dgm:spPr/>
      <dgm:t>
        <a:bodyPr/>
        <a:lstStyle/>
        <a:p>
          <a:endParaRPr lang="en-US"/>
        </a:p>
      </dgm:t>
    </dgm:pt>
    <dgm:pt modelId="{C38516D1-D19C-4659-842C-060F7DE65857}" type="sibTrans" cxnId="{7E080629-58F7-43C9-8BA6-6E708C72523F}">
      <dgm:prSet/>
      <dgm:spPr/>
      <dgm:t>
        <a:bodyPr/>
        <a:lstStyle/>
        <a:p>
          <a:endParaRPr lang="en-US"/>
        </a:p>
      </dgm:t>
    </dgm:pt>
    <dgm:pt modelId="{6BFF28C2-A176-4C30-9CC5-C358AD6F9EC5}">
      <dgm:prSet/>
      <dgm:spPr/>
      <dgm:t>
        <a:bodyPr/>
        <a:lstStyle/>
        <a:p>
          <a:pPr rtl="1"/>
          <a:r>
            <a:rPr lang="ar-SA"/>
            <a:t>لاستغلال التكنولوجيا </a:t>
          </a:r>
          <a:endParaRPr lang="en-US"/>
        </a:p>
      </dgm:t>
    </dgm:pt>
    <dgm:pt modelId="{B3E85556-FA8D-4F3D-AF7C-DB52438EC9DE}" type="parTrans" cxnId="{3AAD500C-84A2-4DFD-8355-7B2706E1C092}">
      <dgm:prSet/>
      <dgm:spPr/>
      <dgm:t>
        <a:bodyPr/>
        <a:lstStyle/>
        <a:p>
          <a:endParaRPr lang="en-US"/>
        </a:p>
      </dgm:t>
    </dgm:pt>
    <dgm:pt modelId="{9965DF45-B808-4B9D-9C96-577CA277969E}" type="sibTrans" cxnId="{3AAD500C-84A2-4DFD-8355-7B2706E1C092}">
      <dgm:prSet/>
      <dgm:spPr/>
      <dgm:t>
        <a:bodyPr/>
        <a:lstStyle/>
        <a:p>
          <a:endParaRPr lang="en-US"/>
        </a:p>
      </dgm:t>
    </dgm:pt>
    <dgm:pt modelId="{E565E9B4-4792-4BFB-BBA7-4E9B471C826E}">
      <dgm:prSet/>
      <dgm:spPr/>
      <dgm:t>
        <a:bodyPr/>
        <a:lstStyle/>
        <a:p>
          <a:pPr rtl="1"/>
          <a:r>
            <a:rPr lang="ar-SA"/>
            <a:t>مساعدة فئة معينة من المجتمع </a:t>
          </a:r>
          <a:endParaRPr lang="en-US"/>
        </a:p>
      </dgm:t>
    </dgm:pt>
    <dgm:pt modelId="{6C9ACF97-7935-4322-B6B7-044F4D33EC23}" type="parTrans" cxnId="{FDB8AC77-C45F-443C-B256-9DC41FAEC7F2}">
      <dgm:prSet/>
      <dgm:spPr/>
      <dgm:t>
        <a:bodyPr/>
        <a:lstStyle/>
        <a:p>
          <a:endParaRPr lang="en-US"/>
        </a:p>
      </dgm:t>
    </dgm:pt>
    <dgm:pt modelId="{1A243FF0-FEA6-4477-B2D1-0F6126E67B94}" type="sibTrans" cxnId="{FDB8AC77-C45F-443C-B256-9DC41FAEC7F2}">
      <dgm:prSet/>
      <dgm:spPr/>
      <dgm:t>
        <a:bodyPr/>
        <a:lstStyle/>
        <a:p>
          <a:endParaRPr lang="en-US"/>
        </a:p>
      </dgm:t>
    </dgm:pt>
    <dgm:pt modelId="{00B429BA-082E-4A06-BC14-B35DBD91C708}">
      <dgm:prSet/>
      <dgm:spPr/>
      <dgm:t>
        <a:bodyPr/>
        <a:lstStyle/>
        <a:p>
          <a:pPr rtl="1"/>
          <a:r>
            <a:rPr lang="ar-SA"/>
            <a:t>لحماية الطبيعة والموارد من التلوث </a:t>
          </a:r>
          <a:endParaRPr lang="en-US"/>
        </a:p>
      </dgm:t>
    </dgm:pt>
    <dgm:pt modelId="{4F90C880-144F-49FA-8B1D-DB87BCEAC4FF}" type="parTrans" cxnId="{C17E0B82-F4CA-4D36-A7BF-1A611B296F07}">
      <dgm:prSet/>
      <dgm:spPr/>
      <dgm:t>
        <a:bodyPr/>
        <a:lstStyle/>
        <a:p>
          <a:endParaRPr lang="en-US"/>
        </a:p>
      </dgm:t>
    </dgm:pt>
    <dgm:pt modelId="{B60D8CE0-E37A-4A07-A45E-C513BDDF4581}" type="sibTrans" cxnId="{C17E0B82-F4CA-4D36-A7BF-1A611B296F07}">
      <dgm:prSet/>
      <dgm:spPr/>
      <dgm:t>
        <a:bodyPr/>
        <a:lstStyle/>
        <a:p>
          <a:endParaRPr lang="en-US"/>
        </a:p>
      </dgm:t>
    </dgm:pt>
    <dgm:pt modelId="{6DCE0415-755F-49B5-8CD8-A78660F48301}" type="pres">
      <dgm:prSet presAssocID="{E9648FA3-F4B4-4330-AE10-DED3411A299D}" presName="linear" presStyleCnt="0">
        <dgm:presLayoutVars>
          <dgm:animLvl val="lvl"/>
          <dgm:resizeHandles val="exact"/>
        </dgm:presLayoutVars>
      </dgm:prSet>
      <dgm:spPr/>
    </dgm:pt>
    <dgm:pt modelId="{0FA9D6CE-1850-4FB3-9CBB-DF725DF1EA2F}" type="pres">
      <dgm:prSet presAssocID="{824E6646-81CA-4A64-8C3B-F7A7292B3B0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CE96BE4B-20E1-48EB-BA59-2294D77B0D98}" type="pres">
      <dgm:prSet presAssocID="{824E6646-81CA-4A64-8C3B-F7A7292B3B0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F6722E06-23AF-4007-9D51-5DCBBA667C99}" type="presOf" srcId="{73188AD5-4691-4D7C-AFEF-77474F69CD29}" destId="{CE96BE4B-20E1-48EB-BA59-2294D77B0D98}" srcOrd="0" destOrd="3" presId="urn:microsoft.com/office/officeart/2005/8/layout/vList2"/>
    <dgm:cxn modelId="{3AAD500C-84A2-4DFD-8355-7B2706E1C092}" srcId="{824E6646-81CA-4A64-8C3B-F7A7292B3B0B}" destId="{6BFF28C2-A176-4C30-9CC5-C358AD6F9EC5}" srcOrd="6" destOrd="0" parTransId="{B3E85556-FA8D-4F3D-AF7C-DB52438EC9DE}" sibTransId="{9965DF45-B808-4B9D-9C96-577CA277969E}"/>
    <dgm:cxn modelId="{88428B12-CDB2-4430-AD47-73F7C4E474E1}" type="presOf" srcId="{00B429BA-082E-4A06-BC14-B35DBD91C708}" destId="{CE96BE4B-20E1-48EB-BA59-2294D77B0D98}" srcOrd="0" destOrd="8" presId="urn:microsoft.com/office/officeart/2005/8/layout/vList2"/>
    <dgm:cxn modelId="{579EA414-1AB1-4590-970C-2312EA46524F}" type="presOf" srcId="{CB6E604D-5DBD-4C70-B973-83E1F5C5CCCA}" destId="{CE96BE4B-20E1-48EB-BA59-2294D77B0D98}" srcOrd="0" destOrd="4" presId="urn:microsoft.com/office/officeart/2005/8/layout/vList2"/>
    <dgm:cxn modelId="{7E080629-58F7-43C9-8BA6-6E708C72523F}" srcId="{824E6646-81CA-4A64-8C3B-F7A7292B3B0B}" destId="{70E720E2-9D6A-4C04-B892-798FDB2BCA74}" srcOrd="5" destOrd="0" parTransId="{AA79957B-E592-4044-AC60-BEEE7598812F}" sibTransId="{C38516D1-D19C-4659-842C-060F7DE65857}"/>
    <dgm:cxn modelId="{4D118D34-53C9-4A00-9523-81D4E828942C}" type="presOf" srcId="{55E7D494-209B-4060-8C3A-0C54E00A146C}" destId="{CE96BE4B-20E1-48EB-BA59-2294D77B0D98}" srcOrd="0" destOrd="1" presId="urn:microsoft.com/office/officeart/2005/8/layout/vList2"/>
    <dgm:cxn modelId="{F8F58A60-2383-418B-8789-739640C016FB}" type="presOf" srcId="{E565E9B4-4792-4BFB-BBA7-4E9B471C826E}" destId="{CE96BE4B-20E1-48EB-BA59-2294D77B0D98}" srcOrd="0" destOrd="7" presId="urn:microsoft.com/office/officeart/2005/8/layout/vList2"/>
    <dgm:cxn modelId="{89AD6347-8A0B-4004-8521-2C796939D49E}" srcId="{824E6646-81CA-4A64-8C3B-F7A7292B3B0B}" destId="{73188AD5-4691-4D7C-AFEF-77474F69CD29}" srcOrd="3" destOrd="0" parTransId="{9147E635-6B28-4F36-8E09-8B1670AFDB41}" sibTransId="{CBB1B29D-70FE-433A-BF12-186C56F702DC}"/>
    <dgm:cxn modelId="{FDB8AC77-C45F-443C-B256-9DC41FAEC7F2}" srcId="{824E6646-81CA-4A64-8C3B-F7A7292B3B0B}" destId="{E565E9B4-4792-4BFB-BBA7-4E9B471C826E}" srcOrd="7" destOrd="0" parTransId="{6C9ACF97-7935-4322-B6B7-044F4D33EC23}" sibTransId="{1A243FF0-FEA6-4477-B2D1-0F6126E67B94}"/>
    <dgm:cxn modelId="{32E69080-423A-42BD-A6CD-6ACFE3176A88}" type="presOf" srcId="{824E6646-81CA-4A64-8C3B-F7A7292B3B0B}" destId="{0FA9D6CE-1850-4FB3-9CBB-DF725DF1EA2F}" srcOrd="0" destOrd="0" presId="urn:microsoft.com/office/officeart/2005/8/layout/vList2"/>
    <dgm:cxn modelId="{C17E0B82-F4CA-4D36-A7BF-1A611B296F07}" srcId="{824E6646-81CA-4A64-8C3B-F7A7292B3B0B}" destId="{00B429BA-082E-4A06-BC14-B35DBD91C708}" srcOrd="8" destOrd="0" parTransId="{4F90C880-144F-49FA-8B1D-DB87BCEAC4FF}" sibTransId="{B60D8CE0-E37A-4A07-A45E-C513BDDF4581}"/>
    <dgm:cxn modelId="{023A4582-4033-44DB-9394-B2089FA10D5D}" srcId="{824E6646-81CA-4A64-8C3B-F7A7292B3B0B}" destId="{A86DF4B4-463F-4C09-85C8-304C58E46F59}" srcOrd="2" destOrd="0" parTransId="{37BAC69F-380E-467B-BFBC-59F9AA67390A}" sibTransId="{1FDB6962-F876-4641-9094-39A6FF491B79}"/>
    <dgm:cxn modelId="{79F82090-8DC5-4E40-A304-49DCB2D384FB}" srcId="{824E6646-81CA-4A64-8C3B-F7A7292B3B0B}" destId="{55E7D494-209B-4060-8C3A-0C54E00A146C}" srcOrd="1" destOrd="0" parTransId="{9CB5F4E3-5172-43F9-938E-46A732834511}" sibTransId="{62D62681-0733-4D81-BFF4-43CF258ECEF3}"/>
    <dgm:cxn modelId="{83C93FA5-E97F-426E-B70F-0D39E5CA1E98}" type="presOf" srcId="{E9648FA3-F4B4-4330-AE10-DED3411A299D}" destId="{6DCE0415-755F-49B5-8CD8-A78660F48301}" srcOrd="0" destOrd="0" presId="urn:microsoft.com/office/officeart/2005/8/layout/vList2"/>
    <dgm:cxn modelId="{78861AB0-E775-4816-A178-C90ECDDA2804}" type="presOf" srcId="{27DFE567-DAC6-4C76-959E-4F2F7184CA82}" destId="{CE96BE4B-20E1-48EB-BA59-2294D77B0D98}" srcOrd="0" destOrd="0" presId="urn:microsoft.com/office/officeart/2005/8/layout/vList2"/>
    <dgm:cxn modelId="{BB0FD1B1-F76D-4B4B-81D3-4B0DDFDBE800}" type="presOf" srcId="{6BFF28C2-A176-4C30-9CC5-C358AD6F9EC5}" destId="{CE96BE4B-20E1-48EB-BA59-2294D77B0D98}" srcOrd="0" destOrd="6" presId="urn:microsoft.com/office/officeart/2005/8/layout/vList2"/>
    <dgm:cxn modelId="{2E69C0D6-21E4-45A6-87AF-45B184EA557A}" type="presOf" srcId="{A86DF4B4-463F-4C09-85C8-304C58E46F59}" destId="{CE96BE4B-20E1-48EB-BA59-2294D77B0D98}" srcOrd="0" destOrd="2" presId="urn:microsoft.com/office/officeart/2005/8/layout/vList2"/>
    <dgm:cxn modelId="{8B168CDF-BBA3-47C1-BD61-266755797409}" srcId="{824E6646-81CA-4A64-8C3B-F7A7292B3B0B}" destId="{27DFE567-DAC6-4C76-959E-4F2F7184CA82}" srcOrd="0" destOrd="0" parTransId="{6F244F26-8EBE-41A7-A836-94A6FAE011C0}" sibTransId="{25353BA6-86C7-4D35-AAEE-2E42C8DC7E19}"/>
    <dgm:cxn modelId="{9FB39EE1-9736-4248-9F5C-02B2AC34EBF4}" type="presOf" srcId="{70E720E2-9D6A-4C04-B892-798FDB2BCA74}" destId="{CE96BE4B-20E1-48EB-BA59-2294D77B0D98}" srcOrd="0" destOrd="5" presId="urn:microsoft.com/office/officeart/2005/8/layout/vList2"/>
    <dgm:cxn modelId="{0610C4E6-346E-4B80-A2D8-1067E49EF80B}" srcId="{E9648FA3-F4B4-4330-AE10-DED3411A299D}" destId="{824E6646-81CA-4A64-8C3B-F7A7292B3B0B}" srcOrd="0" destOrd="0" parTransId="{B08DB7D8-0EC9-4ED7-8B41-A3E7F2DA4829}" sibTransId="{6BA16DEE-DC12-49B3-8CC1-CBDE1724BB64}"/>
    <dgm:cxn modelId="{A0CB1BF4-A4E9-4C5C-B398-D565063DCF20}" srcId="{824E6646-81CA-4A64-8C3B-F7A7292B3B0B}" destId="{CB6E604D-5DBD-4C70-B973-83E1F5C5CCCA}" srcOrd="4" destOrd="0" parTransId="{84FA1EB5-A913-417B-AF7B-F2E4894881FA}" sibTransId="{E8A51087-47C2-4450-8AA6-CFC22808D037}"/>
    <dgm:cxn modelId="{ECFA6B71-6856-49F5-9225-FD2D72E040CF}" type="presParOf" srcId="{6DCE0415-755F-49B5-8CD8-A78660F48301}" destId="{0FA9D6CE-1850-4FB3-9CBB-DF725DF1EA2F}" srcOrd="0" destOrd="0" presId="urn:microsoft.com/office/officeart/2005/8/layout/vList2"/>
    <dgm:cxn modelId="{81C53754-B72E-447A-89EB-217538B1C54C}" type="presParOf" srcId="{6DCE0415-755F-49B5-8CD8-A78660F48301}" destId="{CE96BE4B-20E1-48EB-BA59-2294D77B0D9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6E146B-0A43-4C9E-A661-1C095CB20E8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F11577-3F23-4363-9C39-B7EF6114465C}">
      <dgm:prSet/>
      <dgm:spPr/>
      <dgm:t>
        <a:bodyPr/>
        <a:lstStyle/>
        <a:p>
          <a:pPr rtl="1"/>
          <a:r>
            <a:rPr lang="ar-SA" b="1" u="sng"/>
            <a:t>مصادر الافكار</a:t>
          </a:r>
          <a:endParaRPr lang="en-US"/>
        </a:p>
      </dgm:t>
    </dgm:pt>
    <dgm:pt modelId="{1056C687-CE3F-4526-A4A8-93199616DE99}" type="parTrans" cxnId="{8F4BE7C7-41AD-493A-B8B3-7C42C95A762C}">
      <dgm:prSet/>
      <dgm:spPr/>
      <dgm:t>
        <a:bodyPr/>
        <a:lstStyle/>
        <a:p>
          <a:endParaRPr lang="en-US"/>
        </a:p>
      </dgm:t>
    </dgm:pt>
    <dgm:pt modelId="{73BAC90D-ECA1-4864-8ECB-07BD77AA0091}" type="sibTrans" cxnId="{8F4BE7C7-41AD-493A-B8B3-7C42C95A762C}">
      <dgm:prSet/>
      <dgm:spPr/>
      <dgm:t>
        <a:bodyPr/>
        <a:lstStyle/>
        <a:p>
          <a:endParaRPr lang="en-US"/>
        </a:p>
      </dgm:t>
    </dgm:pt>
    <dgm:pt modelId="{1BC2FB44-A4FF-4859-8298-AAE791C5CAB9}">
      <dgm:prSet/>
      <dgm:spPr/>
      <dgm:t>
        <a:bodyPr/>
        <a:lstStyle/>
        <a:p>
          <a:pPr rtl="1"/>
          <a:r>
            <a:rPr lang="ar-SA"/>
            <a:t>الابتكار والابداع </a:t>
          </a:r>
          <a:endParaRPr lang="en-US"/>
        </a:p>
      </dgm:t>
    </dgm:pt>
    <dgm:pt modelId="{37A0A9D3-99BD-40E9-9C22-64EE00492935}" type="parTrans" cxnId="{0F27D903-1C09-440E-B3BD-3DFF3C1DD7AB}">
      <dgm:prSet/>
      <dgm:spPr/>
      <dgm:t>
        <a:bodyPr/>
        <a:lstStyle/>
        <a:p>
          <a:endParaRPr lang="en-US"/>
        </a:p>
      </dgm:t>
    </dgm:pt>
    <dgm:pt modelId="{79B02D1F-721F-4DC1-B6C1-65F956E0B940}" type="sibTrans" cxnId="{0F27D903-1C09-440E-B3BD-3DFF3C1DD7AB}">
      <dgm:prSet/>
      <dgm:spPr/>
      <dgm:t>
        <a:bodyPr/>
        <a:lstStyle/>
        <a:p>
          <a:endParaRPr lang="en-US"/>
        </a:p>
      </dgm:t>
    </dgm:pt>
    <dgm:pt modelId="{B58C653D-C0CD-446B-8DAD-D62BD6438BFE}">
      <dgm:prSet/>
      <dgm:spPr/>
      <dgm:t>
        <a:bodyPr/>
        <a:lstStyle/>
        <a:p>
          <a:pPr rtl="1"/>
          <a:r>
            <a:rPr lang="ar-SA"/>
            <a:t>الهوايات والاهتمامات </a:t>
          </a:r>
          <a:endParaRPr lang="en-US"/>
        </a:p>
      </dgm:t>
    </dgm:pt>
    <dgm:pt modelId="{DABE2797-446E-47CB-83FF-0F16CBA902C6}" type="parTrans" cxnId="{4EE04826-1F8F-4D00-851D-DB2C53543F1B}">
      <dgm:prSet/>
      <dgm:spPr/>
      <dgm:t>
        <a:bodyPr/>
        <a:lstStyle/>
        <a:p>
          <a:endParaRPr lang="en-US"/>
        </a:p>
      </dgm:t>
    </dgm:pt>
    <dgm:pt modelId="{D57C5CE8-0176-4D55-AF9A-550C9A0401C8}" type="sibTrans" cxnId="{4EE04826-1F8F-4D00-851D-DB2C53543F1B}">
      <dgm:prSet/>
      <dgm:spPr/>
      <dgm:t>
        <a:bodyPr/>
        <a:lstStyle/>
        <a:p>
          <a:endParaRPr lang="en-US"/>
        </a:p>
      </dgm:t>
    </dgm:pt>
    <dgm:pt modelId="{5DCF4863-4FEA-4103-BE9D-A42A71ED28D0}">
      <dgm:prSet/>
      <dgm:spPr/>
      <dgm:t>
        <a:bodyPr/>
        <a:lstStyle/>
        <a:p>
          <a:pPr rtl="1"/>
          <a:r>
            <a:rPr lang="ar-SA"/>
            <a:t>المهارات والخبرات </a:t>
          </a:r>
          <a:endParaRPr lang="en-US"/>
        </a:p>
      </dgm:t>
    </dgm:pt>
    <dgm:pt modelId="{965FE25E-D599-404A-80A1-CE4ABD3DF9C6}" type="parTrans" cxnId="{3832B437-757C-4524-B670-040EE5B101B1}">
      <dgm:prSet/>
      <dgm:spPr/>
      <dgm:t>
        <a:bodyPr/>
        <a:lstStyle/>
        <a:p>
          <a:endParaRPr lang="en-US"/>
        </a:p>
      </dgm:t>
    </dgm:pt>
    <dgm:pt modelId="{C5B22087-C043-4B11-A163-DE62E2C6A3EB}" type="sibTrans" cxnId="{3832B437-757C-4524-B670-040EE5B101B1}">
      <dgm:prSet/>
      <dgm:spPr/>
      <dgm:t>
        <a:bodyPr/>
        <a:lstStyle/>
        <a:p>
          <a:endParaRPr lang="en-US"/>
        </a:p>
      </dgm:t>
    </dgm:pt>
    <dgm:pt modelId="{AA3CE527-25F8-4C76-B7C9-3A42CEB40228}">
      <dgm:prSet/>
      <dgm:spPr/>
      <dgm:t>
        <a:bodyPr/>
        <a:lstStyle/>
        <a:p>
          <a:pPr rtl="1"/>
          <a:r>
            <a:rPr lang="ar-SA"/>
            <a:t>الامتيازات </a:t>
          </a:r>
          <a:endParaRPr lang="en-US"/>
        </a:p>
      </dgm:t>
    </dgm:pt>
    <dgm:pt modelId="{6590D37D-B4DE-48F0-9BFB-578E76F9E10D}" type="parTrans" cxnId="{61B31584-5FBF-4E77-A6A0-9A445B8E34CA}">
      <dgm:prSet/>
      <dgm:spPr/>
      <dgm:t>
        <a:bodyPr/>
        <a:lstStyle/>
        <a:p>
          <a:endParaRPr lang="en-US"/>
        </a:p>
      </dgm:t>
    </dgm:pt>
    <dgm:pt modelId="{6B999AC5-4C7C-487D-BD5A-5983DF5966B0}" type="sibTrans" cxnId="{61B31584-5FBF-4E77-A6A0-9A445B8E34CA}">
      <dgm:prSet/>
      <dgm:spPr/>
      <dgm:t>
        <a:bodyPr/>
        <a:lstStyle/>
        <a:p>
          <a:endParaRPr lang="en-US"/>
        </a:p>
      </dgm:t>
    </dgm:pt>
    <dgm:pt modelId="{6F55DDED-E842-44D1-8A5F-C6B8D77E59C5}">
      <dgm:prSet/>
      <dgm:spPr/>
      <dgm:t>
        <a:bodyPr/>
        <a:lstStyle/>
        <a:p>
          <a:pPr rtl="1"/>
          <a:r>
            <a:rPr lang="ar-SA"/>
            <a:t>وسائل الاعلام </a:t>
          </a:r>
          <a:endParaRPr lang="en-US"/>
        </a:p>
      </dgm:t>
    </dgm:pt>
    <dgm:pt modelId="{9F8251D3-6E9D-4D74-B3D1-C86341DEE3BA}" type="parTrans" cxnId="{91433883-2702-4F0A-A7EC-804E7DD2266A}">
      <dgm:prSet/>
      <dgm:spPr/>
      <dgm:t>
        <a:bodyPr/>
        <a:lstStyle/>
        <a:p>
          <a:endParaRPr lang="en-US"/>
        </a:p>
      </dgm:t>
    </dgm:pt>
    <dgm:pt modelId="{88FE1551-49C4-4D8E-9EC4-F0E39844D011}" type="sibTrans" cxnId="{91433883-2702-4F0A-A7EC-804E7DD2266A}">
      <dgm:prSet/>
      <dgm:spPr/>
      <dgm:t>
        <a:bodyPr/>
        <a:lstStyle/>
        <a:p>
          <a:endParaRPr lang="en-US"/>
        </a:p>
      </dgm:t>
    </dgm:pt>
    <dgm:pt modelId="{8051AEB9-125C-49AC-B2C0-302DAC6EE1CE}">
      <dgm:prSet/>
      <dgm:spPr/>
      <dgm:t>
        <a:bodyPr/>
        <a:lstStyle/>
        <a:p>
          <a:pPr rtl="1"/>
          <a:r>
            <a:rPr lang="ar-SA"/>
            <a:t>معارض مؤسسات الاعمال</a:t>
          </a:r>
          <a:endParaRPr lang="en-US"/>
        </a:p>
      </dgm:t>
    </dgm:pt>
    <dgm:pt modelId="{9C9B51F7-55E2-49A2-8B60-34DB23C66488}" type="parTrans" cxnId="{3B9CDC39-AA3B-411F-946E-2A0D9B358C6D}">
      <dgm:prSet/>
      <dgm:spPr/>
      <dgm:t>
        <a:bodyPr/>
        <a:lstStyle/>
        <a:p>
          <a:endParaRPr lang="en-US"/>
        </a:p>
      </dgm:t>
    </dgm:pt>
    <dgm:pt modelId="{A3D945BE-1592-4B37-835B-E7EA8B29EDC3}" type="sibTrans" cxnId="{3B9CDC39-AA3B-411F-946E-2A0D9B358C6D}">
      <dgm:prSet/>
      <dgm:spPr/>
      <dgm:t>
        <a:bodyPr/>
        <a:lstStyle/>
        <a:p>
          <a:endParaRPr lang="en-US"/>
        </a:p>
      </dgm:t>
    </dgm:pt>
    <dgm:pt modelId="{EF99C89E-7B6F-499E-8EAD-05733D15C2B5}">
      <dgm:prSet/>
      <dgm:spPr/>
      <dgm:t>
        <a:bodyPr/>
        <a:lstStyle/>
        <a:p>
          <a:pPr rtl="1"/>
          <a:r>
            <a:rPr lang="ar-SA"/>
            <a:t>المسح الميداني</a:t>
          </a:r>
          <a:endParaRPr lang="en-US"/>
        </a:p>
      </dgm:t>
    </dgm:pt>
    <dgm:pt modelId="{E430A6CC-5AF0-4501-A9B1-B30450D66C80}" type="parTrans" cxnId="{3000BFE8-0364-4039-8CE4-4F4B62A5A509}">
      <dgm:prSet/>
      <dgm:spPr/>
      <dgm:t>
        <a:bodyPr/>
        <a:lstStyle/>
        <a:p>
          <a:endParaRPr lang="en-US"/>
        </a:p>
      </dgm:t>
    </dgm:pt>
    <dgm:pt modelId="{F5A23D40-2AFB-43A3-8878-543B259EF4F1}" type="sibTrans" cxnId="{3000BFE8-0364-4039-8CE4-4F4B62A5A509}">
      <dgm:prSet/>
      <dgm:spPr/>
      <dgm:t>
        <a:bodyPr/>
        <a:lstStyle/>
        <a:p>
          <a:endParaRPr lang="en-US"/>
        </a:p>
      </dgm:t>
    </dgm:pt>
    <dgm:pt modelId="{1D2E2026-C017-498C-A77E-AC6931CFA175}">
      <dgm:prSet/>
      <dgm:spPr/>
      <dgm:t>
        <a:bodyPr/>
        <a:lstStyle/>
        <a:p>
          <a:pPr rtl="1"/>
          <a:r>
            <a:rPr lang="ar-SA" dirty="0"/>
            <a:t>مساعدة  فئة معينة من المجتمع </a:t>
          </a:r>
          <a:endParaRPr lang="en-US" dirty="0"/>
        </a:p>
      </dgm:t>
    </dgm:pt>
    <dgm:pt modelId="{4735C398-577F-44A6-BF4A-B510AD2B8278}" type="parTrans" cxnId="{43BB87D0-79C9-4B0C-A53C-5A1CAFFE25DC}">
      <dgm:prSet/>
      <dgm:spPr/>
      <dgm:t>
        <a:bodyPr/>
        <a:lstStyle/>
        <a:p>
          <a:endParaRPr lang="en-US"/>
        </a:p>
      </dgm:t>
    </dgm:pt>
    <dgm:pt modelId="{CE376B59-8BE1-40E9-B0E1-AD6E87559865}" type="sibTrans" cxnId="{43BB87D0-79C9-4B0C-A53C-5A1CAFFE25DC}">
      <dgm:prSet/>
      <dgm:spPr/>
      <dgm:t>
        <a:bodyPr/>
        <a:lstStyle/>
        <a:p>
          <a:endParaRPr lang="en-US"/>
        </a:p>
      </dgm:t>
    </dgm:pt>
    <dgm:pt modelId="{962A9CC1-2DAC-475F-8844-9CAD23BFB630}">
      <dgm:prSet/>
      <dgm:spPr/>
      <dgm:t>
        <a:bodyPr/>
        <a:lstStyle/>
        <a:p>
          <a:pPr rtl="1"/>
          <a:r>
            <a:rPr lang="ar-SA" dirty="0"/>
            <a:t>لحماية الطبيعة والموارد من التلوث </a:t>
          </a:r>
          <a:endParaRPr lang="en-US" dirty="0"/>
        </a:p>
      </dgm:t>
    </dgm:pt>
    <dgm:pt modelId="{6BEBC1A9-6C71-4718-8101-0709C65AD95A}" type="parTrans" cxnId="{A590E5F6-01C4-40B4-B3E1-2D6921013890}">
      <dgm:prSet/>
      <dgm:spPr/>
      <dgm:t>
        <a:bodyPr/>
        <a:lstStyle/>
        <a:p>
          <a:endParaRPr lang="en-US"/>
        </a:p>
      </dgm:t>
    </dgm:pt>
    <dgm:pt modelId="{CCB64016-436D-4098-860D-03044BBBE203}" type="sibTrans" cxnId="{A590E5F6-01C4-40B4-B3E1-2D6921013890}">
      <dgm:prSet/>
      <dgm:spPr/>
      <dgm:t>
        <a:bodyPr/>
        <a:lstStyle/>
        <a:p>
          <a:endParaRPr lang="en-US"/>
        </a:p>
      </dgm:t>
    </dgm:pt>
    <dgm:pt modelId="{AEC014CC-888F-491C-90C6-6572886CBAE7}">
      <dgm:prSet/>
      <dgm:spPr/>
      <dgm:t>
        <a:bodyPr/>
        <a:lstStyle/>
        <a:p>
          <a:pPr rtl="1"/>
          <a:r>
            <a:rPr lang="ar-SA"/>
            <a:t>شكاوى الزبائن </a:t>
          </a:r>
          <a:endParaRPr lang="en-US"/>
        </a:p>
      </dgm:t>
    </dgm:pt>
    <dgm:pt modelId="{161EBCB7-518A-4B27-B56E-74CA4EA11830}" type="parTrans" cxnId="{CE64F6B8-59EA-440A-8851-577176D512A2}">
      <dgm:prSet/>
      <dgm:spPr/>
      <dgm:t>
        <a:bodyPr/>
        <a:lstStyle/>
        <a:p>
          <a:endParaRPr lang="en-US"/>
        </a:p>
      </dgm:t>
    </dgm:pt>
    <dgm:pt modelId="{FDA7C1BF-B4C0-4C0A-8647-5B0C5506E28D}" type="sibTrans" cxnId="{CE64F6B8-59EA-440A-8851-577176D512A2}">
      <dgm:prSet/>
      <dgm:spPr/>
      <dgm:t>
        <a:bodyPr/>
        <a:lstStyle/>
        <a:p>
          <a:endParaRPr lang="en-US"/>
        </a:p>
      </dgm:t>
    </dgm:pt>
    <dgm:pt modelId="{C6F758FD-3EBE-4F2A-ACED-655D9DB6B25F}" type="pres">
      <dgm:prSet presAssocID="{2A6E146B-0A43-4C9E-A661-1C095CB20E83}" presName="Name0" presStyleCnt="0">
        <dgm:presLayoutVars>
          <dgm:dir/>
          <dgm:animLvl val="lvl"/>
          <dgm:resizeHandles val="exact"/>
        </dgm:presLayoutVars>
      </dgm:prSet>
      <dgm:spPr/>
    </dgm:pt>
    <dgm:pt modelId="{318EDDB6-B471-4D72-9149-375E399D8D79}" type="pres">
      <dgm:prSet presAssocID="{1AF11577-3F23-4363-9C39-B7EF6114465C}" presName="composite" presStyleCnt="0"/>
      <dgm:spPr/>
    </dgm:pt>
    <dgm:pt modelId="{7BE23642-D69D-47BF-ABE9-709CD5019C7E}" type="pres">
      <dgm:prSet presAssocID="{1AF11577-3F23-4363-9C39-B7EF6114465C}" presName="parTx" presStyleLbl="alignNode1" presStyleIdx="0" presStyleCnt="1" custLinFactNeighborX="-630" custLinFactNeighborY="-80458">
        <dgm:presLayoutVars>
          <dgm:chMax val="0"/>
          <dgm:chPref val="0"/>
          <dgm:bulletEnabled val="1"/>
        </dgm:presLayoutVars>
      </dgm:prSet>
      <dgm:spPr/>
    </dgm:pt>
    <dgm:pt modelId="{846DC00D-F5B6-4B3D-AD7E-5D685AE944C3}" type="pres">
      <dgm:prSet presAssocID="{1AF11577-3F23-4363-9C39-B7EF6114465C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0F27D903-1C09-440E-B3BD-3DFF3C1DD7AB}" srcId="{1AF11577-3F23-4363-9C39-B7EF6114465C}" destId="{1BC2FB44-A4FF-4859-8298-AAE791C5CAB9}" srcOrd="0" destOrd="0" parTransId="{37A0A9D3-99BD-40E9-9C22-64EE00492935}" sibTransId="{79B02D1F-721F-4DC1-B6C1-65F956E0B940}"/>
    <dgm:cxn modelId="{3021C008-4E12-4898-B937-ADF16DD4FAAC}" type="presOf" srcId="{B58C653D-C0CD-446B-8DAD-D62BD6438BFE}" destId="{846DC00D-F5B6-4B3D-AD7E-5D685AE944C3}" srcOrd="0" destOrd="1" presId="urn:microsoft.com/office/officeart/2005/8/layout/hList1"/>
    <dgm:cxn modelId="{A3CCDC15-CD30-4B33-9243-24ADD73C1910}" type="presOf" srcId="{AEC014CC-888F-491C-90C6-6572886CBAE7}" destId="{846DC00D-F5B6-4B3D-AD7E-5D685AE944C3}" srcOrd="0" destOrd="9" presId="urn:microsoft.com/office/officeart/2005/8/layout/hList1"/>
    <dgm:cxn modelId="{4EE04826-1F8F-4D00-851D-DB2C53543F1B}" srcId="{1AF11577-3F23-4363-9C39-B7EF6114465C}" destId="{B58C653D-C0CD-446B-8DAD-D62BD6438BFE}" srcOrd="1" destOrd="0" parTransId="{DABE2797-446E-47CB-83FF-0F16CBA902C6}" sibTransId="{D57C5CE8-0176-4D55-AF9A-550C9A0401C8}"/>
    <dgm:cxn modelId="{3832B437-757C-4524-B670-040EE5B101B1}" srcId="{1AF11577-3F23-4363-9C39-B7EF6114465C}" destId="{5DCF4863-4FEA-4103-BE9D-A42A71ED28D0}" srcOrd="2" destOrd="0" parTransId="{965FE25E-D599-404A-80A1-CE4ABD3DF9C6}" sibTransId="{C5B22087-C043-4B11-A163-DE62E2C6A3EB}"/>
    <dgm:cxn modelId="{3B9CDC39-AA3B-411F-946E-2A0D9B358C6D}" srcId="{1AF11577-3F23-4363-9C39-B7EF6114465C}" destId="{8051AEB9-125C-49AC-B2C0-302DAC6EE1CE}" srcOrd="5" destOrd="0" parTransId="{9C9B51F7-55E2-49A2-8B60-34DB23C66488}" sibTransId="{A3D945BE-1592-4B37-835B-E7EA8B29EDC3}"/>
    <dgm:cxn modelId="{3F686881-C87D-4D99-936D-0482A80FA20D}" type="presOf" srcId="{5DCF4863-4FEA-4103-BE9D-A42A71ED28D0}" destId="{846DC00D-F5B6-4B3D-AD7E-5D685AE944C3}" srcOrd="0" destOrd="2" presId="urn:microsoft.com/office/officeart/2005/8/layout/hList1"/>
    <dgm:cxn modelId="{91433883-2702-4F0A-A7EC-804E7DD2266A}" srcId="{1AF11577-3F23-4363-9C39-B7EF6114465C}" destId="{6F55DDED-E842-44D1-8A5F-C6B8D77E59C5}" srcOrd="4" destOrd="0" parTransId="{9F8251D3-6E9D-4D74-B3D1-C86341DEE3BA}" sibTransId="{88FE1551-49C4-4D8E-9EC4-F0E39844D011}"/>
    <dgm:cxn modelId="{61B31584-5FBF-4E77-A6A0-9A445B8E34CA}" srcId="{1AF11577-3F23-4363-9C39-B7EF6114465C}" destId="{AA3CE527-25F8-4C76-B7C9-3A42CEB40228}" srcOrd="3" destOrd="0" parTransId="{6590D37D-B4DE-48F0-9BFB-578E76F9E10D}" sibTransId="{6B999AC5-4C7C-487D-BD5A-5983DF5966B0}"/>
    <dgm:cxn modelId="{0983FD8A-38C5-4153-9FA9-A99C9FA27694}" type="presOf" srcId="{1BC2FB44-A4FF-4859-8298-AAE791C5CAB9}" destId="{846DC00D-F5B6-4B3D-AD7E-5D685AE944C3}" srcOrd="0" destOrd="0" presId="urn:microsoft.com/office/officeart/2005/8/layout/hList1"/>
    <dgm:cxn modelId="{DBADB696-BCAC-4FC7-96D8-C9F54E694E28}" type="presOf" srcId="{8051AEB9-125C-49AC-B2C0-302DAC6EE1CE}" destId="{846DC00D-F5B6-4B3D-AD7E-5D685AE944C3}" srcOrd="0" destOrd="5" presId="urn:microsoft.com/office/officeart/2005/8/layout/hList1"/>
    <dgm:cxn modelId="{0611EF97-30B2-4843-9CC3-C41161DCC034}" type="presOf" srcId="{1AF11577-3F23-4363-9C39-B7EF6114465C}" destId="{7BE23642-D69D-47BF-ABE9-709CD5019C7E}" srcOrd="0" destOrd="0" presId="urn:microsoft.com/office/officeart/2005/8/layout/hList1"/>
    <dgm:cxn modelId="{6AA6C5B7-B99E-4B73-A8D3-B96D36C8F710}" type="presOf" srcId="{AA3CE527-25F8-4C76-B7C9-3A42CEB40228}" destId="{846DC00D-F5B6-4B3D-AD7E-5D685AE944C3}" srcOrd="0" destOrd="3" presId="urn:microsoft.com/office/officeart/2005/8/layout/hList1"/>
    <dgm:cxn modelId="{CE64F6B8-59EA-440A-8851-577176D512A2}" srcId="{1AF11577-3F23-4363-9C39-B7EF6114465C}" destId="{AEC014CC-888F-491C-90C6-6572886CBAE7}" srcOrd="9" destOrd="0" parTransId="{161EBCB7-518A-4B27-B56E-74CA4EA11830}" sibTransId="{FDA7C1BF-B4C0-4C0A-8647-5B0C5506E28D}"/>
    <dgm:cxn modelId="{8F4BE7C7-41AD-493A-B8B3-7C42C95A762C}" srcId="{2A6E146B-0A43-4C9E-A661-1C095CB20E83}" destId="{1AF11577-3F23-4363-9C39-B7EF6114465C}" srcOrd="0" destOrd="0" parTransId="{1056C687-CE3F-4526-A4A8-93199616DE99}" sibTransId="{73BAC90D-ECA1-4864-8ECB-07BD77AA0091}"/>
    <dgm:cxn modelId="{43BB87D0-79C9-4B0C-A53C-5A1CAFFE25DC}" srcId="{1AF11577-3F23-4363-9C39-B7EF6114465C}" destId="{1D2E2026-C017-498C-A77E-AC6931CFA175}" srcOrd="7" destOrd="0" parTransId="{4735C398-577F-44A6-BF4A-B510AD2B8278}" sibTransId="{CE376B59-8BE1-40E9-B0E1-AD6E87559865}"/>
    <dgm:cxn modelId="{93887AD2-2EA8-40AE-90DF-62D455C3990F}" type="presOf" srcId="{6F55DDED-E842-44D1-8A5F-C6B8D77E59C5}" destId="{846DC00D-F5B6-4B3D-AD7E-5D685AE944C3}" srcOrd="0" destOrd="4" presId="urn:microsoft.com/office/officeart/2005/8/layout/hList1"/>
    <dgm:cxn modelId="{3000BFE8-0364-4039-8CE4-4F4B62A5A509}" srcId="{1AF11577-3F23-4363-9C39-B7EF6114465C}" destId="{EF99C89E-7B6F-499E-8EAD-05733D15C2B5}" srcOrd="6" destOrd="0" parTransId="{E430A6CC-5AF0-4501-A9B1-B30450D66C80}" sibTransId="{F5A23D40-2AFB-43A3-8878-543B259EF4F1}"/>
    <dgm:cxn modelId="{457B08E9-8A47-4393-9B81-64D674617AA2}" type="presOf" srcId="{2A6E146B-0A43-4C9E-A661-1C095CB20E83}" destId="{C6F758FD-3EBE-4F2A-ACED-655D9DB6B25F}" srcOrd="0" destOrd="0" presId="urn:microsoft.com/office/officeart/2005/8/layout/hList1"/>
    <dgm:cxn modelId="{F44BCCEE-2C83-4111-A622-FE8878803B66}" type="presOf" srcId="{962A9CC1-2DAC-475F-8844-9CAD23BFB630}" destId="{846DC00D-F5B6-4B3D-AD7E-5D685AE944C3}" srcOrd="0" destOrd="8" presId="urn:microsoft.com/office/officeart/2005/8/layout/hList1"/>
    <dgm:cxn modelId="{59B265EF-BA6E-466D-A734-3034C5CEB015}" type="presOf" srcId="{EF99C89E-7B6F-499E-8EAD-05733D15C2B5}" destId="{846DC00D-F5B6-4B3D-AD7E-5D685AE944C3}" srcOrd="0" destOrd="6" presId="urn:microsoft.com/office/officeart/2005/8/layout/hList1"/>
    <dgm:cxn modelId="{26AA4CEF-C1E4-42DE-A193-F721B5083BE1}" type="presOf" srcId="{1D2E2026-C017-498C-A77E-AC6931CFA175}" destId="{846DC00D-F5B6-4B3D-AD7E-5D685AE944C3}" srcOrd="0" destOrd="7" presId="urn:microsoft.com/office/officeart/2005/8/layout/hList1"/>
    <dgm:cxn modelId="{A590E5F6-01C4-40B4-B3E1-2D6921013890}" srcId="{1AF11577-3F23-4363-9C39-B7EF6114465C}" destId="{962A9CC1-2DAC-475F-8844-9CAD23BFB630}" srcOrd="8" destOrd="0" parTransId="{6BEBC1A9-6C71-4718-8101-0709C65AD95A}" sibTransId="{CCB64016-436D-4098-860D-03044BBBE203}"/>
    <dgm:cxn modelId="{46BF61D1-E7AC-40D5-B92E-E83789FA0B3C}" type="presParOf" srcId="{C6F758FD-3EBE-4F2A-ACED-655D9DB6B25F}" destId="{318EDDB6-B471-4D72-9149-375E399D8D79}" srcOrd="0" destOrd="0" presId="urn:microsoft.com/office/officeart/2005/8/layout/hList1"/>
    <dgm:cxn modelId="{56AFCB9B-49BC-488A-AA35-72D974A9976D}" type="presParOf" srcId="{318EDDB6-B471-4D72-9149-375E399D8D79}" destId="{7BE23642-D69D-47BF-ABE9-709CD5019C7E}" srcOrd="0" destOrd="0" presId="urn:microsoft.com/office/officeart/2005/8/layout/hList1"/>
    <dgm:cxn modelId="{138250E9-375E-4226-AE79-7182DBE101B4}" type="presParOf" srcId="{318EDDB6-B471-4D72-9149-375E399D8D79}" destId="{846DC00D-F5B6-4B3D-AD7E-5D685AE944C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C0AFF4-D558-4A82-A67A-16DF0A99CE96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648E6F-0BD7-418D-8A4D-917873992B76}">
      <dgm:prSet/>
      <dgm:spPr/>
      <dgm:t>
        <a:bodyPr/>
        <a:lstStyle/>
        <a:p>
          <a:pPr rtl="1"/>
          <a:r>
            <a:rPr lang="ar-SA" b="1" u="sng"/>
            <a:t>مصادر الافكار</a:t>
          </a:r>
          <a:endParaRPr lang="en-US"/>
        </a:p>
      </dgm:t>
    </dgm:pt>
    <dgm:pt modelId="{64250059-F7D2-49AB-AB2D-9C98F08291A4}" type="parTrans" cxnId="{AB875898-8BDF-4090-9059-7F694FA50647}">
      <dgm:prSet/>
      <dgm:spPr/>
      <dgm:t>
        <a:bodyPr/>
        <a:lstStyle/>
        <a:p>
          <a:endParaRPr lang="en-US"/>
        </a:p>
      </dgm:t>
    </dgm:pt>
    <dgm:pt modelId="{E6632ACF-4704-4A0F-8898-935085E32640}" type="sibTrans" cxnId="{AB875898-8BDF-4090-9059-7F694FA50647}">
      <dgm:prSet/>
      <dgm:spPr/>
      <dgm:t>
        <a:bodyPr/>
        <a:lstStyle/>
        <a:p>
          <a:endParaRPr lang="en-US"/>
        </a:p>
      </dgm:t>
    </dgm:pt>
    <dgm:pt modelId="{0006D826-1E31-40AA-B360-C38F112FADAB}">
      <dgm:prSet/>
      <dgm:spPr/>
      <dgm:t>
        <a:bodyPr/>
        <a:lstStyle/>
        <a:p>
          <a:pPr rtl="1"/>
          <a:r>
            <a:rPr lang="ar-SA"/>
            <a:t>التغيرات في المجتمع </a:t>
          </a:r>
          <a:endParaRPr lang="en-US"/>
        </a:p>
      </dgm:t>
    </dgm:pt>
    <dgm:pt modelId="{76EBB7C4-B366-4D86-A8F4-385A3DBED27E}" type="parTrans" cxnId="{DCBF000E-815F-4C3D-9028-C1C4AE2727D8}">
      <dgm:prSet/>
      <dgm:spPr/>
      <dgm:t>
        <a:bodyPr/>
        <a:lstStyle/>
        <a:p>
          <a:endParaRPr lang="en-US"/>
        </a:p>
      </dgm:t>
    </dgm:pt>
    <dgm:pt modelId="{84EACE53-7175-49DC-AD51-36818892054E}" type="sibTrans" cxnId="{DCBF000E-815F-4C3D-9028-C1C4AE2727D8}">
      <dgm:prSet/>
      <dgm:spPr/>
      <dgm:t>
        <a:bodyPr/>
        <a:lstStyle/>
        <a:p>
          <a:endParaRPr lang="en-US"/>
        </a:p>
      </dgm:t>
    </dgm:pt>
    <dgm:pt modelId="{4ADFFB16-CA6B-4A89-9F6C-04DCFF386AE8}">
      <dgm:prSet/>
      <dgm:spPr/>
      <dgm:t>
        <a:bodyPr/>
        <a:lstStyle/>
        <a:p>
          <a:pPr rtl="1"/>
          <a:r>
            <a:rPr lang="ar-SA"/>
            <a:t>العصف الذهني</a:t>
          </a:r>
          <a:endParaRPr lang="en-US"/>
        </a:p>
      </dgm:t>
    </dgm:pt>
    <dgm:pt modelId="{2E2C80CD-92E3-4B52-B018-515E1526C4AF}" type="parTrans" cxnId="{6C2D60FB-9705-4E5D-949C-7160943A30EA}">
      <dgm:prSet/>
      <dgm:spPr/>
      <dgm:t>
        <a:bodyPr/>
        <a:lstStyle/>
        <a:p>
          <a:endParaRPr lang="en-US"/>
        </a:p>
      </dgm:t>
    </dgm:pt>
    <dgm:pt modelId="{5099F99B-33AB-4634-A0C5-38D717C11B69}" type="sibTrans" cxnId="{6C2D60FB-9705-4E5D-949C-7160943A30EA}">
      <dgm:prSet/>
      <dgm:spPr/>
      <dgm:t>
        <a:bodyPr/>
        <a:lstStyle/>
        <a:p>
          <a:endParaRPr lang="en-US"/>
        </a:p>
      </dgm:t>
    </dgm:pt>
    <dgm:pt modelId="{17261585-899A-47ED-BD7D-EC9591C743FC}">
      <dgm:prSet/>
      <dgm:spPr/>
      <dgm:t>
        <a:bodyPr/>
        <a:lstStyle/>
        <a:p>
          <a:pPr rtl="1"/>
          <a:r>
            <a:rPr lang="ar-SA"/>
            <a:t>البيئة الطبيعية </a:t>
          </a:r>
          <a:endParaRPr lang="en-US"/>
        </a:p>
      </dgm:t>
    </dgm:pt>
    <dgm:pt modelId="{02D770CC-3E05-494D-90FB-84D6C8847AD5}" type="parTrans" cxnId="{60D51CA7-E57F-4B26-B3DE-4661A3564569}">
      <dgm:prSet/>
      <dgm:spPr/>
      <dgm:t>
        <a:bodyPr/>
        <a:lstStyle/>
        <a:p>
          <a:endParaRPr lang="en-US"/>
        </a:p>
      </dgm:t>
    </dgm:pt>
    <dgm:pt modelId="{3C3F6DCC-04A7-4053-B716-728836844129}" type="sibTrans" cxnId="{60D51CA7-E57F-4B26-B3DE-4661A3564569}">
      <dgm:prSet/>
      <dgm:spPr/>
      <dgm:t>
        <a:bodyPr/>
        <a:lstStyle/>
        <a:p>
          <a:endParaRPr lang="en-US"/>
        </a:p>
      </dgm:t>
    </dgm:pt>
    <dgm:pt modelId="{F5EA80ED-89CE-4E85-BCFA-A5C3985473CE}">
      <dgm:prSet/>
      <dgm:spPr/>
      <dgm:t>
        <a:bodyPr/>
        <a:lstStyle/>
        <a:p>
          <a:pPr rtl="1"/>
          <a:r>
            <a:rPr lang="ar-SA"/>
            <a:t>التلوث  </a:t>
          </a:r>
          <a:endParaRPr lang="en-US"/>
        </a:p>
      </dgm:t>
    </dgm:pt>
    <dgm:pt modelId="{7761057B-1AB5-4451-8D36-6E0BC8070168}" type="parTrans" cxnId="{4BC2C46A-8DC9-407E-94C0-0BFF5B6D17E6}">
      <dgm:prSet/>
      <dgm:spPr/>
      <dgm:t>
        <a:bodyPr/>
        <a:lstStyle/>
        <a:p>
          <a:endParaRPr lang="en-US"/>
        </a:p>
      </dgm:t>
    </dgm:pt>
    <dgm:pt modelId="{9CC0AF91-85A6-48E8-94FF-2009AB0B0269}" type="sibTrans" cxnId="{4BC2C46A-8DC9-407E-94C0-0BFF5B6D17E6}">
      <dgm:prSet/>
      <dgm:spPr/>
      <dgm:t>
        <a:bodyPr/>
        <a:lstStyle/>
        <a:p>
          <a:endParaRPr lang="en-US"/>
        </a:p>
      </dgm:t>
    </dgm:pt>
    <dgm:pt modelId="{491687EF-93A6-4C1D-BC7B-B96C75673732}">
      <dgm:prSet/>
      <dgm:spPr/>
      <dgm:t>
        <a:bodyPr/>
        <a:lstStyle/>
        <a:p>
          <a:pPr rtl="1"/>
          <a:r>
            <a:rPr lang="ar-SA"/>
            <a:t>التغير المناخي</a:t>
          </a:r>
          <a:endParaRPr lang="en-US"/>
        </a:p>
      </dgm:t>
    </dgm:pt>
    <dgm:pt modelId="{94B8D0D1-4FE1-4C67-9A29-B8D1A67C7D8F}" type="parTrans" cxnId="{43CB4DC1-0B6F-4D2C-8A3F-778C6A1D5C9D}">
      <dgm:prSet/>
      <dgm:spPr/>
      <dgm:t>
        <a:bodyPr/>
        <a:lstStyle/>
        <a:p>
          <a:endParaRPr lang="en-US"/>
        </a:p>
      </dgm:t>
    </dgm:pt>
    <dgm:pt modelId="{7058BFB2-1BB0-48F6-BA70-ECB9E371F990}" type="sibTrans" cxnId="{43CB4DC1-0B6F-4D2C-8A3F-778C6A1D5C9D}">
      <dgm:prSet/>
      <dgm:spPr/>
      <dgm:t>
        <a:bodyPr/>
        <a:lstStyle/>
        <a:p>
          <a:endParaRPr lang="en-US"/>
        </a:p>
      </dgm:t>
    </dgm:pt>
    <dgm:pt modelId="{B5EA85F9-830F-4CAC-BFC5-0EA06311893B}" type="pres">
      <dgm:prSet presAssocID="{95C0AFF4-D558-4A82-A67A-16DF0A99CE96}" presName="cycle" presStyleCnt="0">
        <dgm:presLayoutVars>
          <dgm:dir/>
          <dgm:resizeHandles val="exact"/>
        </dgm:presLayoutVars>
      </dgm:prSet>
      <dgm:spPr/>
    </dgm:pt>
    <dgm:pt modelId="{E08CAFDE-9F04-4E5B-B4EB-3E23332151E7}" type="pres">
      <dgm:prSet presAssocID="{7D648E6F-0BD7-418D-8A4D-917873992B76}" presName="node" presStyleLbl="node1" presStyleIdx="0" presStyleCnt="1" custScaleX="189279">
        <dgm:presLayoutVars>
          <dgm:bulletEnabled val="1"/>
        </dgm:presLayoutVars>
      </dgm:prSet>
      <dgm:spPr/>
    </dgm:pt>
  </dgm:ptLst>
  <dgm:cxnLst>
    <dgm:cxn modelId="{DCBF000E-815F-4C3D-9028-C1C4AE2727D8}" srcId="{7D648E6F-0BD7-418D-8A4D-917873992B76}" destId="{0006D826-1E31-40AA-B360-C38F112FADAB}" srcOrd="0" destOrd="0" parTransId="{76EBB7C4-B366-4D86-A8F4-385A3DBED27E}" sibTransId="{84EACE53-7175-49DC-AD51-36818892054E}"/>
    <dgm:cxn modelId="{DEC2D046-2D4F-4D39-B6F3-82A2C4FD87CF}" type="presOf" srcId="{F5EA80ED-89CE-4E85-BCFA-A5C3985473CE}" destId="{E08CAFDE-9F04-4E5B-B4EB-3E23332151E7}" srcOrd="0" destOrd="4" presId="urn:microsoft.com/office/officeart/2005/8/layout/cycle2"/>
    <dgm:cxn modelId="{4BC2C46A-8DC9-407E-94C0-0BFF5B6D17E6}" srcId="{7D648E6F-0BD7-418D-8A4D-917873992B76}" destId="{F5EA80ED-89CE-4E85-BCFA-A5C3985473CE}" srcOrd="3" destOrd="0" parTransId="{7761057B-1AB5-4451-8D36-6E0BC8070168}" sibTransId="{9CC0AF91-85A6-48E8-94FF-2009AB0B0269}"/>
    <dgm:cxn modelId="{7BCF186F-9EA6-499F-9CDD-672E75B87CBC}" type="presOf" srcId="{491687EF-93A6-4C1D-BC7B-B96C75673732}" destId="{E08CAFDE-9F04-4E5B-B4EB-3E23332151E7}" srcOrd="0" destOrd="5" presId="urn:microsoft.com/office/officeart/2005/8/layout/cycle2"/>
    <dgm:cxn modelId="{CC47878D-8DFC-482B-800A-3937B61FB7D5}" type="presOf" srcId="{4ADFFB16-CA6B-4A89-9F6C-04DCFF386AE8}" destId="{E08CAFDE-9F04-4E5B-B4EB-3E23332151E7}" srcOrd="0" destOrd="2" presId="urn:microsoft.com/office/officeart/2005/8/layout/cycle2"/>
    <dgm:cxn modelId="{AB875898-8BDF-4090-9059-7F694FA50647}" srcId="{95C0AFF4-D558-4A82-A67A-16DF0A99CE96}" destId="{7D648E6F-0BD7-418D-8A4D-917873992B76}" srcOrd="0" destOrd="0" parTransId="{64250059-F7D2-49AB-AB2D-9C98F08291A4}" sibTransId="{E6632ACF-4704-4A0F-8898-935085E32640}"/>
    <dgm:cxn modelId="{60D51CA7-E57F-4B26-B3DE-4661A3564569}" srcId="{7D648E6F-0BD7-418D-8A4D-917873992B76}" destId="{17261585-899A-47ED-BD7D-EC9591C743FC}" srcOrd="2" destOrd="0" parTransId="{02D770CC-3E05-494D-90FB-84D6C8847AD5}" sibTransId="{3C3F6DCC-04A7-4053-B716-728836844129}"/>
    <dgm:cxn modelId="{61C4F9AD-C080-4250-888E-ACB1E6AED592}" type="presOf" srcId="{95C0AFF4-D558-4A82-A67A-16DF0A99CE96}" destId="{B5EA85F9-830F-4CAC-BFC5-0EA06311893B}" srcOrd="0" destOrd="0" presId="urn:microsoft.com/office/officeart/2005/8/layout/cycle2"/>
    <dgm:cxn modelId="{43CB4DC1-0B6F-4D2C-8A3F-778C6A1D5C9D}" srcId="{7D648E6F-0BD7-418D-8A4D-917873992B76}" destId="{491687EF-93A6-4C1D-BC7B-B96C75673732}" srcOrd="4" destOrd="0" parTransId="{94B8D0D1-4FE1-4C67-9A29-B8D1A67C7D8F}" sibTransId="{7058BFB2-1BB0-48F6-BA70-ECB9E371F990}"/>
    <dgm:cxn modelId="{A9CBBBE7-3054-4432-8568-324DC4E4293A}" type="presOf" srcId="{7D648E6F-0BD7-418D-8A4D-917873992B76}" destId="{E08CAFDE-9F04-4E5B-B4EB-3E23332151E7}" srcOrd="0" destOrd="0" presId="urn:microsoft.com/office/officeart/2005/8/layout/cycle2"/>
    <dgm:cxn modelId="{E81A54E9-ACB5-4214-B6E0-BCAEC9C36E35}" type="presOf" srcId="{0006D826-1E31-40AA-B360-C38F112FADAB}" destId="{E08CAFDE-9F04-4E5B-B4EB-3E23332151E7}" srcOrd="0" destOrd="1" presId="urn:microsoft.com/office/officeart/2005/8/layout/cycle2"/>
    <dgm:cxn modelId="{E5C512F1-8439-4479-8D5D-F1793AB8626A}" type="presOf" srcId="{17261585-899A-47ED-BD7D-EC9591C743FC}" destId="{E08CAFDE-9F04-4E5B-B4EB-3E23332151E7}" srcOrd="0" destOrd="3" presId="urn:microsoft.com/office/officeart/2005/8/layout/cycle2"/>
    <dgm:cxn modelId="{6C2D60FB-9705-4E5D-949C-7160943A30EA}" srcId="{7D648E6F-0BD7-418D-8A4D-917873992B76}" destId="{4ADFFB16-CA6B-4A89-9F6C-04DCFF386AE8}" srcOrd="1" destOrd="0" parTransId="{2E2C80CD-92E3-4B52-B018-515E1526C4AF}" sibTransId="{5099F99B-33AB-4634-A0C5-38D717C11B69}"/>
    <dgm:cxn modelId="{9D9BD67D-BDF7-41AF-86C0-AE18AA41F2D1}" type="presParOf" srcId="{B5EA85F9-830F-4CAC-BFC5-0EA06311893B}" destId="{E08CAFDE-9F04-4E5B-B4EB-3E23332151E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B292F2-1B50-4EA0-8250-CC5F9599B3A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D0045E1-63B8-4093-AE52-4D5BAFF23B5E}">
      <dgm:prSet/>
      <dgm:spPr/>
      <dgm:t>
        <a:bodyPr/>
        <a:lstStyle/>
        <a:p>
          <a:pPr rtl="0"/>
          <a:r>
            <a:rPr lang="ar-SA" b="1"/>
            <a:t>الريادي الاجتماعي </a:t>
          </a:r>
          <a:endParaRPr lang="en-US"/>
        </a:p>
      </dgm:t>
    </dgm:pt>
    <dgm:pt modelId="{979FBB4B-3EA0-4ACC-8016-6502EBE6B108}" type="parTrans" cxnId="{95E580DE-1C5C-4CB7-90BA-C8C1F40BD3EC}">
      <dgm:prSet/>
      <dgm:spPr/>
      <dgm:t>
        <a:bodyPr/>
        <a:lstStyle/>
        <a:p>
          <a:endParaRPr lang="en-US"/>
        </a:p>
      </dgm:t>
    </dgm:pt>
    <dgm:pt modelId="{90D4B05C-F999-4942-84CB-902858E816BC}" type="sibTrans" cxnId="{95E580DE-1C5C-4CB7-90BA-C8C1F40BD3EC}">
      <dgm:prSet/>
      <dgm:spPr/>
      <dgm:t>
        <a:bodyPr/>
        <a:lstStyle/>
        <a:p>
          <a:endParaRPr lang="en-US"/>
        </a:p>
      </dgm:t>
    </dgm:pt>
    <dgm:pt modelId="{B3473B5B-246E-4E5C-A10D-E0B1458EE3CD}">
      <dgm:prSet/>
      <dgm:spPr/>
      <dgm:t>
        <a:bodyPr/>
        <a:lstStyle/>
        <a:p>
          <a:pPr rtl="1"/>
          <a:r>
            <a:rPr lang="ar-SA" b="1"/>
            <a:t>كيف يستمد افكاره الاجتماعية </a:t>
          </a:r>
          <a:endParaRPr lang="en-US"/>
        </a:p>
      </dgm:t>
    </dgm:pt>
    <dgm:pt modelId="{19927BE9-E599-4774-9702-816A527F0457}" type="parTrans" cxnId="{66B232D9-1544-480D-ACFE-56EC0F4ACD47}">
      <dgm:prSet/>
      <dgm:spPr/>
      <dgm:t>
        <a:bodyPr/>
        <a:lstStyle/>
        <a:p>
          <a:endParaRPr lang="en-US"/>
        </a:p>
      </dgm:t>
    </dgm:pt>
    <dgm:pt modelId="{FE65A7A8-4435-40D6-8BB0-CDC0ADC4DA7A}" type="sibTrans" cxnId="{66B232D9-1544-480D-ACFE-56EC0F4ACD47}">
      <dgm:prSet/>
      <dgm:spPr/>
      <dgm:t>
        <a:bodyPr/>
        <a:lstStyle/>
        <a:p>
          <a:endParaRPr lang="en-US"/>
        </a:p>
      </dgm:t>
    </dgm:pt>
    <dgm:pt modelId="{AFD503D9-D7F9-4470-A420-20E6CABC2171}">
      <dgm:prSet/>
      <dgm:spPr/>
      <dgm:t>
        <a:bodyPr/>
        <a:lstStyle/>
        <a:p>
          <a:pPr rtl="1"/>
          <a:r>
            <a:rPr lang="ar-SA" b="1" dirty="0"/>
            <a:t>كيف يخطط لمؤسسته الاجتماعية </a:t>
          </a:r>
          <a:endParaRPr lang="en-US" dirty="0"/>
        </a:p>
      </dgm:t>
    </dgm:pt>
    <dgm:pt modelId="{7C7BE942-3ED4-42CB-8626-DC796C4D5E98}" type="parTrans" cxnId="{13BAA046-218A-4EF3-8285-117812D43D30}">
      <dgm:prSet/>
      <dgm:spPr/>
      <dgm:t>
        <a:bodyPr/>
        <a:lstStyle/>
        <a:p>
          <a:endParaRPr lang="en-US"/>
        </a:p>
      </dgm:t>
    </dgm:pt>
    <dgm:pt modelId="{2269496D-50BC-42ED-B9D8-F95213F5EB2A}" type="sibTrans" cxnId="{13BAA046-218A-4EF3-8285-117812D43D30}">
      <dgm:prSet/>
      <dgm:spPr/>
      <dgm:t>
        <a:bodyPr/>
        <a:lstStyle/>
        <a:p>
          <a:endParaRPr lang="en-US"/>
        </a:p>
      </dgm:t>
    </dgm:pt>
    <dgm:pt modelId="{040948AD-B86B-472C-98CE-BC44D4C9BF67}" type="pres">
      <dgm:prSet presAssocID="{35B292F2-1B50-4EA0-8250-CC5F9599B3A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610FA93-6E6A-4F1D-883A-D2A708114936}" type="pres">
      <dgm:prSet presAssocID="{7D0045E1-63B8-4093-AE52-4D5BAFF23B5E}" presName="hierRoot1" presStyleCnt="0">
        <dgm:presLayoutVars>
          <dgm:hierBranch val="init"/>
        </dgm:presLayoutVars>
      </dgm:prSet>
      <dgm:spPr/>
    </dgm:pt>
    <dgm:pt modelId="{2E45CC58-2891-4565-830E-069887D95A7B}" type="pres">
      <dgm:prSet presAssocID="{7D0045E1-63B8-4093-AE52-4D5BAFF23B5E}" presName="rootComposite1" presStyleCnt="0"/>
      <dgm:spPr/>
    </dgm:pt>
    <dgm:pt modelId="{77FB6823-6D75-4141-B399-06FA3128A933}" type="pres">
      <dgm:prSet presAssocID="{7D0045E1-63B8-4093-AE52-4D5BAFF23B5E}" presName="rootText1" presStyleLbl="node0" presStyleIdx="0" presStyleCnt="1">
        <dgm:presLayoutVars>
          <dgm:chPref val="3"/>
        </dgm:presLayoutVars>
      </dgm:prSet>
      <dgm:spPr/>
    </dgm:pt>
    <dgm:pt modelId="{A58DD9CF-8933-4438-AA90-42EDCD7219D1}" type="pres">
      <dgm:prSet presAssocID="{7D0045E1-63B8-4093-AE52-4D5BAFF23B5E}" presName="rootConnector1" presStyleLbl="node1" presStyleIdx="0" presStyleCnt="0"/>
      <dgm:spPr/>
    </dgm:pt>
    <dgm:pt modelId="{1FC33A55-177C-4FE1-BB64-C8C075C0136C}" type="pres">
      <dgm:prSet presAssocID="{7D0045E1-63B8-4093-AE52-4D5BAFF23B5E}" presName="hierChild2" presStyleCnt="0"/>
      <dgm:spPr/>
    </dgm:pt>
    <dgm:pt modelId="{E1296E16-BD3D-49C3-8921-EC8647F5DBE2}" type="pres">
      <dgm:prSet presAssocID="{19927BE9-E599-4774-9702-816A527F0457}" presName="Name37" presStyleLbl="parChTrans1D2" presStyleIdx="0" presStyleCnt="2"/>
      <dgm:spPr/>
    </dgm:pt>
    <dgm:pt modelId="{EB8CB56B-A0BC-4EAF-8BD4-8FE2F67969BC}" type="pres">
      <dgm:prSet presAssocID="{B3473B5B-246E-4E5C-A10D-E0B1458EE3CD}" presName="hierRoot2" presStyleCnt="0">
        <dgm:presLayoutVars>
          <dgm:hierBranch val="init"/>
        </dgm:presLayoutVars>
      </dgm:prSet>
      <dgm:spPr/>
    </dgm:pt>
    <dgm:pt modelId="{0B5CE3C7-95E1-41B0-A4B2-ACBF583133D3}" type="pres">
      <dgm:prSet presAssocID="{B3473B5B-246E-4E5C-A10D-E0B1458EE3CD}" presName="rootComposite" presStyleCnt="0"/>
      <dgm:spPr/>
    </dgm:pt>
    <dgm:pt modelId="{79AE53A6-A29A-4C8C-A1FB-8D55B6FC1221}" type="pres">
      <dgm:prSet presAssocID="{B3473B5B-246E-4E5C-A10D-E0B1458EE3CD}" presName="rootText" presStyleLbl="node2" presStyleIdx="0" presStyleCnt="2">
        <dgm:presLayoutVars>
          <dgm:chPref val="3"/>
        </dgm:presLayoutVars>
      </dgm:prSet>
      <dgm:spPr/>
    </dgm:pt>
    <dgm:pt modelId="{602A5429-7473-4822-AB0E-10ABFE8F4081}" type="pres">
      <dgm:prSet presAssocID="{B3473B5B-246E-4E5C-A10D-E0B1458EE3CD}" presName="rootConnector" presStyleLbl="node2" presStyleIdx="0" presStyleCnt="2"/>
      <dgm:spPr/>
    </dgm:pt>
    <dgm:pt modelId="{BDDC4FD1-666C-4537-9F6C-1176DA0AF3B2}" type="pres">
      <dgm:prSet presAssocID="{B3473B5B-246E-4E5C-A10D-E0B1458EE3CD}" presName="hierChild4" presStyleCnt="0"/>
      <dgm:spPr/>
    </dgm:pt>
    <dgm:pt modelId="{D0B25DF3-7DC9-4091-A927-A48D1C02CE1B}" type="pres">
      <dgm:prSet presAssocID="{B3473B5B-246E-4E5C-A10D-E0B1458EE3CD}" presName="hierChild5" presStyleCnt="0"/>
      <dgm:spPr/>
    </dgm:pt>
    <dgm:pt modelId="{C91906AB-1185-4A04-83B4-042C9EF26262}" type="pres">
      <dgm:prSet presAssocID="{7C7BE942-3ED4-42CB-8626-DC796C4D5E98}" presName="Name37" presStyleLbl="parChTrans1D2" presStyleIdx="1" presStyleCnt="2"/>
      <dgm:spPr/>
    </dgm:pt>
    <dgm:pt modelId="{928D2731-B99C-4225-B9B9-81EAC21DEEF1}" type="pres">
      <dgm:prSet presAssocID="{AFD503D9-D7F9-4470-A420-20E6CABC2171}" presName="hierRoot2" presStyleCnt="0">
        <dgm:presLayoutVars>
          <dgm:hierBranch val="init"/>
        </dgm:presLayoutVars>
      </dgm:prSet>
      <dgm:spPr/>
    </dgm:pt>
    <dgm:pt modelId="{585F5598-99A8-4D18-BAC4-8824B531FA83}" type="pres">
      <dgm:prSet presAssocID="{AFD503D9-D7F9-4470-A420-20E6CABC2171}" presName="rootComposite" presStyleCnt="0"/>
      <dgm:spPr/>
    </dgm:pt>
    <dgm:pt modelId="{4250CE7F-F637-4B3D-8BC5-9AB8F0FAD649}" type="pres">
      <dgm:prSet presAssocID="{AFD503D9-D7F9-4470-A420-20E6CABC2171}" presName="rootText" presStyleLbl="node2" presStyleIdx="1" presStyleCnt="2">
        <dgm:presLayoutVars>
          <dgm:chPref val="3"/>
        </dgm:presLayoutVars>
      </dgm:prSet>
      <dgm:spPr/>
    </dgm:pt>
    <dgm:pt modelId="{80A170FC-1A7A-4974-8AB8-209DE12BDB01}" type="pres">
      <dgm:prSet presAssocID="{AFD503D9-D7F9-4470-A420-20E6CABC2171}" presName="rootConnector" presStyleLbl="node2" presStyleIdx="1" presStyleCnt="2"/>
      <dgm:spPr/>
    </dgm:pt>
    <dgm:pt modelId="{C78C8686-466B-4EE5-BB7B-2ECD47CD5A77}" type="pres">
      <dgm:prSet presAssocID="{AFD503D9-D7F9-4470-A420-20E6CABC2171}" presName="hierChild4" presStyleCnt="0"/>
      <dgm:spPr/>
    </dgm:pt>
    <dgm:pt modelId="{F772A160-CAD6-432F-AABE-08D09B039B61}" type="pres">
      <dgm:prSet presAssocID="{AFD503D9-D7F9-4470-A420-20E6CABC2171}" presName="hierChild5" presStyleCnt="0"/>
      <dgm:spPr/>
    </dgm:pt>
    <dgm:pt modelId="{AABBB3D3-651C-43EF-BB38-2023E43D1727}" type="pres">
      <dgm:prSet presAssocID="{7D0045E1-63B8-4093-AE52-4D5BAFF23B5E}" presName="hierChild3" presStyleCnt="0"/>
      <dgm:spPr/>
    </dgm:pt>
  </dgm:ptLst>
  <dgm:cxnLst>
    <dgm:cxn modelId="{F80EEC08-632E-4DFC-AC4D-114EAC0AE546}" type="presOf" srcId="{7D0045E1-63B8-4093-AE52-4D5BAFF23B5E}" destId="{77FB6823-6D75-4141-B399-06FA3128A933}" srcOrd="0" destOrd="0" presId="urn:microsoft.com/office/officeart/2005/8/layout/orgChart1"/>
    <dgm:cxn modelId="{9B310513-5892-415E-81D8-EAB4B9E5E169}" type="presOf" srcId="{7D0045E1-63B8-4093-AE52-4D5BAFF23B5E}" destId="{A58DD9CF-8933-4438-AA90-42EDCD7219D1}" srcOrd="1" destOrd="0" presId="urn:microsoft.com/office/officeart/2005/8/layout/orgChart1"/>
    <dgm:cxn modelId="{13BAA046-218A-4EF3-8285-117812D43D30}" srcId="{7D0045E1-63B8-4093-AE52-4D5BAFF23B5E}" destId="{AFD503D9-D7F9-4470-A420-20E6CABC2171}" srcOrd="1" destOrd="0" parTransId="{7C7BE942-3ED4-42CB-8626-DC796C4D5E98}" sibTransId="{2269496D-50BC-42ED-B9D8-F95213F5EB2A}"/>
    <dgm:cxn modelId="{FAC5464D-9872-4455-B815-E23148F0F0FC}" type="presOf" srcId="{AFD503D9-D7F9-4470-A420-20E6CABC2171}" destId="{80A170FC-1A7A-4974-8AB8-209DE12BDB01}" srcOrd="1" destOrd="0" presId="urn:microsoft.com/office/officeart/2005/8/layout/orgChart1"/>
    <dgm:cxn modelId="{C6FC857C-9C3D-4951-9701-EDED07E4E7C4}" type="presOf" srcId="{AFD503D9-D7F9-4470-A420-20E6CABC2171}" destId="{4250CE7F-F637-4B3D-8BC5-9AB8F0FAD649}" srcOrd="0" destOrd="0" presId="urn:microsoft.com/office/officeart/2005/8/layout/orgChart1"/>
    <dgm:cxn modelId="{7E4E95C0-7A59-4710-AD00-0E7A1028305B}" type="presOf" srcId="{35B292F2-1B50-4EA0-8250-CC5F9599B3A1}" destId="{040948AD-B86B-472C-98CE-BC44D4C9BF67}" srcOrd="0" destOrd="0" presId="urn:microsoft.com/office/officeart/2005/8/layout/orgChart1"/>
    <dgm:cxn modelId="{C70C9FC2-E9C2-43A0-B3F9-074B6F291A83}" type="presOf" srcId="{19927BE9-E599-4774-9702-816A527F0457}" destId="{E1296E16-BD3D-49C3-8921-EC8647F5DBE2}" srcOrd="0" destOrd="0" presId="urn:microsoft.com/office/officeart/2005/8/layout/orgChart1"/>
    <dgm:cxn modelId="{9A6F5AC4-190D-4464-AD84-61CCE800233D}" type="presOf" srcId="{B3473B5B-246E-4E5C-A10D-E0B1458EE3CD}" destId="{79AE53A6-A29A-4C8C-A1FB-8D55B6FC1221}" srcOrd="0" destOrd="0" presId="urn:microsoft.com/office/officeart/2005/8/layout/orgChart1"/>
    <dgm:cxn modelId="{FA4277D4-60B2-46DE-9BCE-7342665D381E}" type="presOf" srcId="{B3473B5B-246E-4E5C-A10D-E0B1458EE3CD}" destId="{602A5429-7473-4822-AB0E-10ABFE8F4081}" srcOrd="1" destOrd="0" presId="urn:microsoft.com/office/officeart/2005/8/layout/orgChart1"/>
    <dgm:cxn modelId="{66B232D9-1544-480D-ACFE-56EC0F4ACD47}" srcId="{7D0045E1-63B8-4093-AE52-4D5BAFF23B5E}" destId="{B3473B5B-246E-4E5C-A10D-E0B1458EE3CD}" srcOrd="0" destOrd="0" parTransId="{19927BE9-E599-4774-9702-816A527F0457}" sibTransId="{FE65A7A8-4435-40D6-8BB0-CDC0ADC4DA7A}"/>
    <dgm:cxn modelId="{95E580DE-1C5C-4CB7-90BA-C8C1F40BD3EC}" srcId="{35B292F2-1B50-4EA0-8250-CC5F9599B3A1}" destId="{7D0045E1-63B8-4093-AE52-4D5BAFF23B5E}" srcOrd="0" destOrd="0" parTransId="{979FBB4B-3EA0-4ACC-8016-6502EBE6B108}" sibTransId="{90D4B05C-F999-4942-84CB-902858E816BC}"/>
    <dgm:cxn modelId="{C4AD66F4-1E62-4C16-A0DE-377CDC6E453B}" type="presOf" srcId="{7C7BE942-3ED4-42CB-8626-DC796C4D5E98}" destId="{C91906AB-1185-4A04-83B4-042C9EF26262}" srcOrd="0" destOrd="0" presId="urn:microsoft.com/office/officeart/2005/8/layout/orgChart1"/>
    <dgm:cxn modelId="{D0708151-EC6E-4754-93BA-416EEF4404E7}" type="presParOf" srcId="{040948AD-B86B-472C-98CE-BC44D4C9BF67}" destId="{C610FA93-6E6A-4F1D-883A-D2A708114936}" srcOrd="0" destOrd="0" presId="urn:microsoft.com/office/officeart/2005/8/layout/orgChart1"/>
    <dgm:cxn modelId="{5389DFA7-4761-4532-9637-F63039EDCC7C}" type="presParOf" srcId="{C610FA93-6E6A-4F1D-883A-D2A708114936}" destId="{2E45CC58-2891-4565-830E-069887D95A7B}" srcOrd="0" destOrd="0" presId="urn:microsoft.com/office/officeart/2005/8/layout/orgChart1"/>
    <dgm:cxn modelId="{737B9BD8-956C-4040-8919-9F72AD2D36A2}" type="presParOf" srcId="{2E45CC58-2891-4565-830E-069887D95A7B}" destId="{77FB6823-6D75-4141-B399-06FA3128A933}" srcOrd="0" destOrd="0" presId="urn:microsoft.com/office/officeart/2005/8/layout/orgChart1"/>
    <dgm:cxn modelId="{5277A88D-20B7-4E32-A0F8-CB7978BD146F}" type="presParOf" srcId="{2E45CC58-2891-4565-830E-069887D95A7B}" destId="{A58DD9CF-8933-4438-AA90-42EDCD7219D1}" srcOrd="1" destOrd="0" presId="urn:microsoft.com/office/officeart/2005/8/layout/orgChart1"/>
    <dgm:cxn modelId="{251D699F-25CB-4B35-92D5-389E4C6F36C7}" type="presParOf" srcId="{C610FA93-6E6A-4F1D-883A-D2A708114936}" destId="{1FC33A55-177C-4FE1-BB64-C8C075C0136C}" srcOrd="1" destOrd="0" presId="urn:microsoft.com/office/officeart/2005/8/layout/orgChart1"/>
    <dgm:cxn modelId="{A067DB26-A591-4B6D-A5A3-23C9F9F1A430}" type="presParOf" srcId="{1FC33A55-177C-4FE1-BB64-C8C075C0136C}" destId="{E1296E16-BD3D-49C3-8921-EC8647F5DBE2}" srcOrd="0" destOrd="0" presId="urn:microsoft.com/office/officeart/2005/8/layout/orgChart1"/>
    <dgm:cxn modelId="{AE411BC1-E09E-4AB5-829D-C5EBFCBC3FD3}" type="presParOf" srcId="{1FC33A55-177C-4FE1-BB64-C8C075C0136C}" destId="{EB8CB56B-A0BC-4EAF-8BD4-8FE2F67969BC}" srcOrd="1" destOrd="0" presId="urn:microsoft.com/office/officeart/2005/8/layout/orgChart1"/>
    <dgm:cxn modelId="{D0BF881F-FC43-4711-BC83-BEDB3BA29EF1}" type="presParOf" srcId="{EB8CB56B-A0BC-4EAF-8BD4-8FE2F67969BC}" destId="{0B5CE3C7-95E1-41B0-A4B2-ACBF583133D3}" srcOrd="0" destOrd="0" presId="urn:microsoft.com/office/officeart/2005/8/layout/orgChart1"/>
    <dgm:cxn modelId="{C19D30D0-1F16-4910-9A15-AA2ED3F7FAD3}" type="presParOf" srcId="{0B5CE3C7-95E1-41B0-A4B2-ACBF583133D3}" destId="{79AE53A6-A29A-4C8C-A1FB-8D55B6FC1221}" srcOrd="0" destOrd="0" presId="urn:microsoft.com/office/officeart/2005/8/layout/orgChart1"/>
    <dgm:cxn modelId="{49C74473-54E2-454B-853A-FF6C8F08A265}" type="presParOf" srcId="{0B5CE3C7-95E1-41B0-A4B2-ACBF583133D3}" destId="{602A5429-7473-4822-AB0E-10ABFE8F4081}" srcOrd="1" destOrd="0" presId="urn:microsoft.com/office/officeart/2005/8/layout/orgChart1"/>
    <dgm:cxn modelId="{B77CBB6A-EA10-41EB-A016-4C626A7A5C5F}" type="presParOf" srcId="{EB8CB56B-A0BC-4EAF-8BD4-8FE2F67969BC}" destId="{BDDC4FD1-666C-4537-9F6C-1176DA0AF3B2}" srcOrd="1" destOrd="0" presId="urn:microsoft.com/office/officeart/2005/8/layout/orgChart1"/>
    <dgm:cxn modelId="{0FD0C086-8349-4B3C-BE96-45E9252F6DE2}" type="presParOf" srcId="{EB8CB56B-A0BC-4EAF-8BD4-8FE2F67969BC}" destId="{D0B25DF3-7DC9-4091-A927-A48D1C02CE1B}" srcOrd="2" destOrd="0" presId="urn:microsoft.com/office/officeart/2005/8/layout/orgChart1"/>
    <dgm:cxn modelId="{03A9D8DB-0AAC-478C-8A97-A1FF9723E3E8}" type="presParOf" srcId="{1FC33A55-177C-4FE1-BB64-C8C075C0136C}" destId="{C91906AB-1185-4A04-83B4-042C9EF26262}" srcOrd="2" destOrd="0" presId="urn:microsoft.com/office/officeart/2005/8/layout/orgChart1"/>
    <dgm:cxn modelId="{85A75898-06B3-41F0-A9F4-48D630791285}" type="presParOf" srcId="{1FC33A55-177C-4FE1-BB64-C8C075C0136C}" destId="{928D2731-B99C-4225-B9B9-81EAC21DEEF1}" srcOrd="3" destOrd="0" presId="urn:microsoft.com/office/officeart/2005/8/layout/orgChart1"/>
    <dgm:cxn modelId="{01B7E69D-F335-44CB-B5BB-FAD4A11B5B58}" type="presParOf" srcId="{928D2731-B99C-4225-B9B9-81EAC21DEEF1}" destId="{585F5598-99A8-4D18-BAC4-8824B531FA83}" srcOrd="0" destOrd="0" presId="urn:microsoft.com/office/officeart/2005/8/layout/orgChart1"/>
    <dgm:cxn modelId="{66EE8AEB-11F6-412C-8B40-EC14C7120EFE}" type="presParOf" srcId="{585F5598-99A8-4D18-BAC4-8824B531FA83}" destId="{4250CE7F-F637-4B3D-8BC5-9AB8F0FAD649}" srcOrd="0" destOrd="0" presId="urn:microsoft.com/office/officeart/2005/8/layout/orgChart1"/>
    <dgm:cxn modelId="{5257DBCA-7126-4719-9A8E-C4A8D90E7CEE}" type="presParOf" srcId="{585F5598-99A8-4D18-BAC4-8824B531FA83}" destId="{80A170FC-1A7A-4974-8AB8-209DE12BDB01}" srcOrd="1" destOrd="0" presId="urn:microsoft.com/office/officeart/2005/8/layout/orgChart1"/>
    <dgm:cxn modelId="{F9253571-FB91-44E3-82A6-413D41796CC4}" type="presParOf" srcId="{928D2731-B99C-4225-B9B9-81EAC21DEEF1}" destId="{C78C8686-466B-4EE5-BB7B-2ECD47CD5A77}" srcOrd="1" destOrd="0" presId="urn:microsoft.com/office/officeart/2005/8/layout/orgChart1"/>
    <dgm:cxn modelId="{1C2731DF-5BA8-4CD6-9717-5450C11D9BAC}" type="presParOf" srcId="{928D2731-B99C-4225-B9B9-81EAC21DEEF1}" destId="{F772A160-CAD6-432F-AABE-08D09B039B61}" srcOrd="2" destOrd="0" presId="urn:microsoft.com/office/officeart/2005/8/layout/orgChart1"/>
    <dgm:cxn modelId="{D5D45DA0-DF31-40E4-9457-D41076F3A8EC}" type="presParOf" srcId="{C610FA93-6E6A-4F1D-883A-D2A708114936}" destId="{AABBB3D3-651C-43EF-BB38-2023E43D172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F57939B-313C-46A7-A1EA-2965CA83987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E707A12-FBAB-4722-BC36-7C68C4AA51D8}">
      <dgm:prSet/>
      <dgm:spPr/>
      <dgm:t>
        <a:bodyPr/>
        <a:lstStyle/>
        <a:p>
          <a:pPr rtl="1"/>
          <a:r>
            <a:rPr lang="ar-SA"/>
            <a:t>كيفية استنباط الافكار الاجتماعية</a:t>
          </a:r>
          <a:endParaRPr lang="en-US"/>
        </a:p>
      </dgm:t>
    </dgm:pt>
    <dgm:pt modelId="{A9ECF9CF-A76B-4944-88CA-C99D703B0982}" type="parTrans" cxnId="{7F7051A1-5C43-404E-BC60-858F524B2D8B}">
      <dgm:prSet/>
      <dgm:spPr/>
      <dgm:t>
        <a:bodyPr/>
        <a:lstStyle/>
        <a:p>
          <a:endParaRPr lang="en-US"/>
        </a:p>
      </dgm:t>
    </dgm:pt>
    <dgm:pt modelId="{4A5D8474-FDC6-4F82-85E2-B5DA333C1358}" type="sibTrans" cxnId="{7F7051A1-5C43-404E-BC60-858F524B2D8B}">
      <dgm:prSet/>
      <dgm:spPr/>
      <dgm:t>
        <a:bodyPr/>
        <a:lstStyle/>
        <a:p>
          <a:endParaRPr lang="en-US"/>
        </a:p>
      </dgm:t>
    </dgm:pt>
    <dgm:pt modelId="{2430EE9E-C9B0-449E-A7D4-508D7F46FD3A}">
      <dgm:prSet custT="1"/>
      <dgm:spPr/>
      <dgm:t>
        <a:bodyPr/>
        <a:lstStyle/>
        <a:p>
          <a:pPr rtl="1"/>
          <a:r>
            <a:rPr lang="ar-SA" sz="3200" b="1" dirty="0"/>
            <a:t>التحديات السكانية </a:t>
          </a:r>
          <a:endParaRPr lang="en-US" sz="3200" b="1" dirty="0"/>
        </a:p>
      </dgm:t>
    </dgm:pt>
    <dgm:pt modelId="{A9AE1588-E535-47DC-BF38-25405070319A}" type="parTrans" cxnId="{C89C29E6-F890-43AB-B970-2A6180E0889F}">
      <dgm:prSet/>
      <dgm:spPr/>
      <dgm:t>
        <a:bodyPr/>
        <a:lstStyle/>
        <a:p>
          <a:endParaRPr lang="en-US"/>
        </a:p>
      </dgm:t>
    </dgm:pt>
    <dgm:pt modelId="{7269D48E-9E82-4FDD-AB9D-A3CBDE288977}" type="sibTrans" cxnId="{C89C29E6-F890-43AB-B970-2A6180E0889F}">
      <dgm:prSet/>
      <dgm:spPr/>
      <dgm:t>
        <a:bodyPr/>
        <a:lstStyle/>
        <a:p>
          <a:endParaRPr lang="en-US"/>
        </a:p>
      </dgm:t>
    </dgm:pt>
    <dgm:pt modelId="{2F1D6525-124E-4664-8DCE-08110C7EBA66}">
      <dgm:prSet custT="1"/>
      <dgm:spPr/>
      <dgm:t>
        <a:bodyPr/>
        <a:lstStyle/>
        <a:p>
          <a:pPr rtl="1"/>
          <a:r>
            <a:rPr lang="ar-SA" sz="3200" b="1" dirty="0"/>
            <a:t>التحديات الاقتصادية </a:t>
          </a:r>
          <a:endParaRPr lang="en-US" sz="3200" b="1" dirty="0"/>
        </a:p>
      </dgm:t>
    </dgm:pt>
    <dgm:pt modelId="{5B35EB2B-D8F0-4EAA-BC89-3876298C2252}" type="parTrans" cxnId="{2472D3F2-5005-4378-BD35-2D79D352A63E}">
      <dgm:prSet/>
      <dgm:spPr/>
      <dgm:t>
        <a:bodyPr/>
        <a:lstStyle/>
        <a:p>
          <a:endParaRPr lang="en-US"/>
        </a:p>
      </dgm:t>
    </dgm:pt>
    <dgm:pt modelId="{84B9B747-F6ED-482E-B0A1-7F74AA8ADAB4}" type="sibTrans" cxnId="{2472D3F2-5005-4378-BD35-2D79D352A63E}">
      <dgm:prSet/>
      <dgm:spPr/>
      <dgm:t>
        <a:bodyPr/>
        <a:lstStyle/>
        <a:p>
          <a:endParaRPr lang="en-US"/>
        </a:p>
      </dgm:t>
    </dgm:pt>
    <dgm:pt modelId="{68A37EC6-D320-4574-A76D-1676BC5D2C61}">
      <dgm:prSet custT="1"/>
      <dgm:spPr/>
      <dgm:t>
        <a:bodyPr/>
        <a:lstStyle/>
        <a:p>
          <a:pPr rtl="1"/>
          <a:r>
            <a:rPr lang="ar-SA" sz="3200" b="1" dirty="0"/>
            <a:t>التحديات الغذائية </a:t>
          </a:r>
          <a:endParaRPr lang="en-US" sz="3200" b="1" dirty="0"/>
        </a:p>
      </dgm:t>
    </dgm:pt>
    <dgm:pt modelId="{3D39A0C8-4D01-4E01-B830-00A994089624}" type="parTrans" cxnId="{A523A9B8-1258-40BC-9B35-A857F1F79C3A}">
      <dgm:prSet/>
      <dgm:spPr/>
      <dgm:t>
        <a:bodyPr/>
        <a:lstStyle/>
        <a:p>
          <a:endParaRPr lang="en-US"/>
        </a:p>
      </dgm:t>
    </dgm:pt>
    <dgm:pt modelId="{F42BE3F6-5605-44E3-808A-AA83B38FA2BD}" type="sibTrans" cxnId="{A523A9B8-1258-40BC-9B35-A857F1F79C3A}">
      <dgm:prSet/>
      <dgm:spPr/>
      <dgm:t>
        <a:bodyPr/>
        <a:lstStyle/>
        <a:p>
          <a:endParaRPr lang="en-US"/>
        </a:p>
      </dgm:t>
    </dgm:pt>
    <dgm:pt modelId="{B73A46BB-D087-4CB9-B1F0-1A7249B3FDA6}">
      <dgm:prSet custT="1"/>
      <dgm:spPr/>
      <dgm:t>
        <a:bodyPr/>
        <a:lstStyle/>
        <a:p>
          <a:pPr rtl="1"/>
          <a:r>
            <a:rPr lang="ar-SA" sz="3200" b="1" dirty="0"/>
            <a:t>تحديات نقص الموارد الطبيعية </a:t>
          </a:r>
          <a:endParaRPr lang="en-US" sz="3200" b="1" dirty="0"/>
        </a:p>
      </dgm:t>
    </dgm:pt>
    <dgm:pt modelId="{9A6B2022-7ABF-4B8A-8F31-65573AA41290}" type="parTrans" cxnId="{3D39DFCD-051F-4926-947A-C8F0515A1186}">
      <dgm:prSet/>
      <dgm:spPr/>
      <dgm:t>
        <a:bodyPr/>
        <a:lstStyle/>
        <a:p>
          <a:endParaRPr lang="en-US"/>
        </a:p>
      </dgm:t>
    </dgm:pt>
    <dgm:pt modelId="{3B4C81A9-714F-4D93-8C53-CE2FF20B2548}" type="sibTrans" cxnId="{3D39DFCD-051F-4926-947A-C8F0515A1186}">
      <dgm:prSet/>
      <dgm:spPr/>
      <dgm:t>
        <a:bodyPr/>
        <a:lstStyle/>
        <a:p>
          <a:endParaRPr lang="en-US"/>
        </a:p>
      </dgm:t>
    </dgm:pt>
    <dgm:pt modelId="{6ADC13D1-6A9C-4AEC-BFFC-E2031ADDBB91}">
      <dgm:prSet custT="1"/>
      <dgm:spPr/>
      <dgm:t>
        <a:bodyPr/>
        <a:lstStyle/>
        <a:p>
          <a:pPr rtl="1"/>
          <a:r>
            <a:rPr lang="ar-SA" sz="3200" b="1" dirty="0"/>
            <a:t>التحديات المناخية </a:t>
          </a:r>
          <a:endParaRPr lang="en-US" sz="3200" b="1" dirty="0"/>
        </a:p>
      </dgm:t>
    </dgm:pt>
    <dgm:pt modelId="{46860173-CFD5-490E-8433-B9272164FA88}" type="parTrans" cxnId="{77F6DD04-108F-4D36-82E0-E1D69D720639}">
      <dgm:prSet/>
      <dgm:spPr/>
      <dgm:t>
        <a:bodyPr/>
        <a:lstStyle/>
        <a:p>
          <a:endParaRPr lang="en-US"/>
        </a:p>
      </dgm:t>
    </dgm:pt>
    <dgm:pt modelId="{AC70EF92-717B-44C7-9301-4F76C821DB2B}" type="sibTrans" cxnId="{77F6DD04-108F-4D36-82E0-E1D69D720639}">
      <dgm:prSet/>
      <dgm:spPr/>
      <dgm:t>
        <a:bodyPr/>
        <a:lstStyle/>
        <a:p>
          <a:endParaRPr lang="en-US"/>
        </a:p>
      </dgm:t>
    </dgm:pt>
    <dgm:pt modelId="{5446F5AF-F4B7-4EA0-B2CB-065652375787}">
      <dgm:prSet custT="1"/>
      <dgm:spPr/>
      <dgm:t>
        <a:bodyPr/>
        <a:lstStyle/>
        <a:p>
          <a:pPr rtl="1"/>
          <a:r>
            <a:rPr lang="ar-SA" sz="3200" b="1" dirty="0"/>
            <a:t>التحديات النوعية ( تمكين المرأة ) </a:t>
          </a:r>
          <a:endParaRPr lang="en-US" sz="3200" b="1" dirty="0"/>
        </a:p>
      </dgm:t>
    </dgm:pt>
    <dgm:pt modelId="{B2146CA2-5135-4DDA-8D71-B4B9C69A3487}" type="parTrans" cxnId="{A542C8E2-5C9D-405E-AC63-B7F9823C1510}">
      <dgm:prSet/>
      <dgm:spPr/>
      <dgm:t>
        <a:bodyPr/>
        <a:lstStyle/>
        <a:p>
          <a:endParaRPr lang="en-US"/>
        </a:p>
      </dgm:t>
    </dgm:pt>
    <dgm:pt modelId="{BF38FD56-90CE-464C-8FE6-3DE9D4CC9C70}" type="sibTrans" cxnId="{A542C8E2-5C9D-405E-AC63-B7F9823C1510}">
      <dgm:prSet/>
      <dgm:spPr/>
      <dgm:t>
        <a:bodyPr/>
        <a:lstStyle/>
        <a:p>
          <a:endParaRPr lang="en-US"/>
        </a:p>
      </dgm:t>
    </dgm:pt>
    <dgm:pt modelId="{AE0A22EE-3E8F-4C73-B70F-DD877FE3208F}">
      <dgm:prSet custT="1"/>
      <dgm:spPr/>
      <dgm:t>
        <a:bodyPr/>
        <a:lstStyle/>
        <a:p>
          <a:pPr rtl="1"/>
          <a:r>
            <a:rPr lang="ar-SA" sz="3200" b="1" dirty="0"/>
            <a:t>تحديات تعليمية </a:t>
          </a:r>
          <a:endParaRPr lang="en-US" sz="3200" b="1" dirty="0"/>
        </a:p>
      </dgm:t>
    </dgm:pt>
    <dgm:pt modelId="{530D3E73-301B-4AEF-91BC-06AC86E7DA58}" type="parTrans" cxnId="{235A897E-88FD-40A9-969D-F1C3ED7B3C2B}">
      <dgm:prSet/>
      <dgm:spPr/>
      <dgm:t>
        <a:bodyPr/>
        <a:lstStyle/>
        <a:p>
          <a:endParaRPr lang="en-US"/>
        </a:p>
      </dgm:t>
    </dgm:pt>
    <dgm:pt modelId="{07CD045C-0432-4475-9A71-21D1A7B0B8BD}" type="sibTrans" cxnId="{235A897E-88FD-40A9-969D-F1C3ED7B3C2B}">
      <dgm:prSet/>
      <dgm:spPr/>
      <dgm:t>
        <a:bodyPr/>
        <a:lstStyle/>
        <a:p>
          <a:endParaRPr lang="en-US"/>
        </a:p>
      </dgm:t>
    </dgm:pt>
    <dgm:pt modelId="{523384AA-F66C-40A1-99EB-6221ACAC6E66}">
      <dgm:prSet custT="1"/>
      <dgm:spPr/>
      <dgm:t>
        <a:bodyPr/>
        <a:lstStyle/>
        <a:p>
          <a:pPr rtl="1"/>
          <a:r>
            <a:rPr lang="ar-SA" sz="3200" b="1" dirty="0"/>
            <a:t>تحديات رقمية </a:t>
          </a:r>
          <a:endParaRPr lang="en-US" sz="3200" b="1" dirty="0"/>
        </a:p>
      </dgm:t>
    </dgm:pt>
    <dgm:pt modelId="{B0598FE1-E8A4-4959-8EF1-88D021CCEFE5}" type="parTrans" cxnId="{D0FA0A14-564C-45E4-B8F3-F9DD90E90259}">
      <dgm:prSet/>
      <dgm:spPr/>
      <dgm:t>
        <a:bodyPr/>
        <a:lstStyle/>
        <a:p>
          <a:endParaRPr lang="en-US"/>
        </a:p>
      </dgm:t>
    </dgm:pt>
    <dgm:pt modelId="{A3A4293B-6FE8-404C-9F19-AAD5A3BB8D11}" type="sibTrans" cxnId="{D0FA0A14-564C-45E4-B8F3-F9DD90E90259}">
      <dgm:prSet/>
      <dgm:spPr/>
      <dgm:t>
        <a:bodyPr/>
        <a:lstStyle/>
        <a:p>
          <a:endParaRPr lang="en-US"/>
        </a:p>
      </dgm:t>
    </dgm:pt>
    <dgm:pt modelId="{E94D5C40-4600-4531-A29F-392BD422E3E5}">
      <dgm:prSet custT="1"/>
      <dgm:spPr/>
      <dgm:t>
        <a:bodyPr/>
        <a:lstStyle/>
        <a:p>
          <a:pPr rtl="1"/>
          <a:r>
            <a:rPr lang="ar-SA" sz="3200" b="1" dirty="0"/>
            <a:t>تحديات امنية </a:t>
          </a:r>
          <a:endParaRPr lang="en-US" sz="3200" b="1" dirty="0"/>
        </a:p>
      </dgm:t>
    </dgm:pt>
    <dgm:pt modelId="{9DA4FA0B-64DA-48BE-B4FF-C70145F24C5B}" type="parTrans" cxnId="{E79CB608-DB7D-45CE-9A75-C4908CE8B228}">
      <dgm:prSet/>
      <dgm:spPr/>
      <dgm:t>
        <a:bodyPr/>
        <a:lstStyle/>
        <a:p>
          <a:endParaRPr lang="en-US"/>
        </a:p>
      </dgm:t>
    </dgm:pt>
    <dgm:pt modelId="{F05DB7CA-2973-4759-9ED1-2D72F2E5AE3E}" type="sibTrans" cxnId="{E79CB608-DB7D-45CE-9A75-C4908CE8B228}">
      <dgm:prSet/>
      <dgm:spPr/>
      <dgm:t>
        <a:bodyPr/>
        <a:lstStyle/>
        <a:p>
          <a:endParaRPr lang="en-US"/>
        </a:p>
      </dgm:t>
    </dgm:pt>
    <dgm:pt modelId="{D5ABC00C-EFC9-4DE6-8DB0-C7E8826FED13}" type="pres">
      <dgm:prSet presAssocID="{BF57939B-313C-46A7-A1EA-2965CA83987B}" presName="linear" presStyleCnt="0">
        <dgm:presLayoutVars>
          <dgm:animLvl val="lvl"/>
          <dgm:resizeHandles val="exact"/>
        </dgm:presLayoutVars>
      </dgm:prSet>
      <dgm:spPr/>
    </dgm:pt>
    <dgm:pt modelId="{6FFB8640-68F1-4093-A9CA-5BC1AC23484F}" type="pres">
      <dgm:prSet presAssocID="{8E707A12-FBAB-4722-BC36-7C68C4AA51D8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97E335B-DB76-481F-9B6B-456B959E78DD}" type="pres">
      <dgm:prSet presAssocID="{8E707A12-FBAB-4722-BC36-7C68C4AA51D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77F6DD04-108F-4D36-82E0-E1D69D720639}" srcId="{8E707A12-FBAB-4722-BC36-7C68C4AA51D8}" destId="{6ADC13D1-6A9C-4AEC-BFFC-E2031ADDBB91}" srcOrd="4" destOrd="0" parTransId="{46860173-CFD5-490E-8433-B9272164FA88}" sibTransId="{AC70EF92-717B-44C7-9301-4F76C821DB2B}"/>
    <dgm:cxn modelId="{E79CB608-DB7D-45CE-9A75-C4908CE8B228}" srcId="{8E707A12-FBAB-4722-BC36-7C68C4AA51D8}" destId="{E94D5C40-4600-4531-A29F-392BD422E3E5}" srcOrd="8" destOrd="0" parTransId="{9DA4FA0B-64DA-48BE-B4FF-C70145F24C5B}" sibTransId="{F05DB7CA-2973-4759-9ED1-2D72F2E5AE3E}"/>
    <dgm:cxn modelId="{143BBC08-96C0-4325-89FF-B7B6EDC8B905}" type="presOf" srcId="{2430EE9E-C9B0-449E-A7D4-508D7F46FD3A}" destId="{397E335B-DB76-481F-9B6B-456B959E78DD}" srcOrd="0" destOrd="0" presId="urn:microsoft.com/office/officeart/2005/8/layout/vList2"/>
    <dgm:cxn modelId="{2C84A40A-34FF-4A62-8202-8CE157768D8A}" type="presOf" srcId="{6ADC13D1-6A9C-4AEC-BFFC-E2031ADDBB91}" destId="{397E335B-DB76-481F-9B6B-456B959E78DD}" srcOrd="0" destOrd="4" presId="urn:microsoft.com/office/officeart/2005/8/layout/vList2"/>
    <dgm:cxn modelId="{D0FA0A14-564C-45E4-B8F3-F9DD90E90259}" srcId="{8E707A12-FBAB-4722-BC36-7C68C4AA51D8}" destId="{523384AA-F66C-40A1-99EB-6221ACAC6E66}" srcOrd="7" destOrd="0" parTransId="{B0598FE1-E8A4-4959-8EF1-88D021CCEFE5}" sibTransId="{A3A4293B-6FE8-404C-9F19-AAD5A3BB8D11}"/>
    <dgm:cxn modelId="{2E06383D-D799-4A02-959F-FDEE6F824320}" type="presOf" srcId="{5446F5AF-F4B7-4EA0-B2CB-065652375787}" destId="{397E335B-DB76-481F-9B6B-456B959E78DD}" srcOrd="0" destOrd="5" presId="urn:microsoft.com/office/officeart/2005/8/layout/vList2"/>
    <dgm:cxn modelId="{876BFE57-7BE8-4AC2-A58C-38083E9DF3F6}" type="presOf" srcId="{AE0A22EE-3E8F-4C73-B70F-DD877FE3208F}" destId="{397E335B-DB76-481F-9B6B-456B959E78DD}" srcOrd="0" destOrd="6" presId="urn:microsoft.com/office/officeart/2005/8/layout/vList2"/>
    <dgm:cxn modelId="{235A897E-88FD-40A9-969D-F1C3ED7B3C2B}" srcId="{8E707A12-FBAB-4722-BC36-7C68C4AA51D8}" destId="{AE0A22EE-3E8F-4C73-B70F-DD877FE3208F}" srcOrd="6" destOrd="0" parTransId="{530D3E73-301B-4AEF-91BC-06AC86E7DA58}" sibTransId="{07CD045C-0432-4475-9A71-21D1A7B0B8BD}"/>
    <dgm:cxn modelId="{14230587-E92F-4757-B25A-B85CA67399A2}" type="presOf" srcId="{8E707A12-FBAB-4722-BC36-7C68C4AA51D8}" destId="{6FFB8640-68F1-4093-A9CA-5BC1AC23484F}" srcOrd="0" destOrd="0" presId="urn:microsoft.com/office/officeart/2005/8/layout/vList2"/>
    <dgm:cxn modelId="{83A00E8E-450A-4398-B4BB-DF5BDCAD5709}" type="presOf" srcId="{2F1D6525-124E-4664-8DCE-08110C7EBA66}" destId="{397E335B-DB76-481F-9B6B-456B959E78DD}" srcOrd="0" destOrd="1" presId="urn:microsoft.com/office/officeart/2005/8/layout/vList2"/>
    <dgm:cxn modelId="{73472C94-8281-4221-91E3-4156C71FE5B1}" type="presOf" srcId="{523384AA-F66C-40A1-99EB-6221ACAC6E66}" destId="{397E335B-DB76-481F-9B6B-456B959E78DD}" srcOrd="0" destOrd="7" presId="urn:microsoft.com/office/officeart/2005/8/layout/vList2"/>
    <dgm:cxn modelId="{7F7051A1-5C43-404E-BC60-858F524B2D8B}" srcId="{BF57939B-313C-46A7-A1EA-2965CA83987B}" destId="{8E707A12-FBAB-4722-BC36-7C68C4AA51D8}" srcOrd="0" destOrd="0" parTransId="{A9ECF9CF-A76B-4944-88CA-C99D703B0982}" sibTransId="{4A5D8474-FDC6-4F82-85E2-B5DA333C1358}"/>
    <dgm:cxn modelId="{A523A9B8-1258-40BC-9B35-A857F1F79C3A}" srcId="{8E707A12-FBAB-4722-BC36-7C68C4AA51D8}" destId="{68A37EC6-D320-4574-A76D-1676BC5D2C61}" srcOrd="2" destOrd="0" parTransId="{3D39A0C8-4D01-4E01-B830-00A994089624}" sibTransId="{F42BE3F6-5605-44E3-808A-AA83B38FA2BD}"/>
    <dgm:cxn modelId="{614140BC-FFB0-4829-8A4C-9D83A91410E4}" type="presOf" srcId="{E94D5C40-4600-4531-A29F-392BD422E3E5}" destId="{397E335B-DB76-481F-9B6B-456B959E78DD}" srcOrd="0" destOrd="8" presId="urn:microsoft.com/office/officeart/2005/8/layout/vList2"/>
    <dgm:cxn modelId="{3D39DFCD-051F-4926-947A-C8F0515A1186}" srcId="{8E707A12-FBAB-4722-BC36-7C68C4AA51D8}" destId="{B73A46BB-D087-4CB9-B1F0-1A7249B3FDA6}" srcOrd="3" destOrd="0" parTransId="{9A6B2022-7ABF-4B8A-8F31-65573AA41290}" sibTransId="{3B4C81A9-714F-4D93-8C53-CE2FF20B2548}"/>
    <dgm:cxn modelId="{CB44F2CE-152B-483A-AC35-C723F90A168F}" type="presOf" srcId="{BF57939B-313C-46A7-A1EA-2965CA83987B}" destId="{D5ABC00C-EFC9-4DE6-8DB0-C7E8826FED13}" srcOrd="0" destOrd="0" presId="urn:microsoft.com/office/officeart/2005/8/layout/vList2"/>
    <dgm:cxn modelId="{A542C8E2-5C9D-405E-AC63-B7F9823C1510}" srcId="{8E707A12-FBAB-4722-BC36-7C68C4AA51D8}" destId="{5446F5AF-F4B7-4EA0-B2CB-065652375787}" srcOrd="5" destOrd="0" parTransId="{B2146CA2-5135-4DDA-8D71-B4B9C69A3487}" sibTransId="{BF38FD56-90CE-464C-8FE6-3DE9D4CC9C70}"/>
    <dgm:cxn modelId="{C89C29E6-F890-43AB-B970-2A6180E0889F}" srcId="{8E707A12-FBAB-4722-BC36-7C68C4AA51D8}" destId="{2430EE9E-C9B0-449E-A7D4-508D7F46FD3A}" srcOrd="0" destOrd="0" parTransId="{A9AE1588-E535-47DC-BF38-25405070319A}" sibTransId="{7269D48E-9E82-4FDD-AB9D-A3CBDE288977}"/>
    <dgm:cxn modelId="{76B2F7EC-1D43-40BC-9CFF-9AFD2BDF95C1}" type="presOf" srcId="{68A37EC6-D320-4574-A76D-1676BC5D2C61}" destId="{397E335B-DB76-481F-9B6B-456B959E78DD}" srcOrd="0" destOrd="2" presId="urn:microsoft.com/office/officeart/2005/8/layout/vList2"/>
    <dgm:cxn modelId="{CADBBAF2-B034-497F-B890-73F7DB655387}" type="presOf" srcId="{B73A46BB-D087-4CB9-B1F0-1A7249B3FDA6}" destId="{397E335B-DB76-481F-9B6B-456B959E78DD}" srcOrd="0" destOrd="3" presId="urn:microsoft.com/office/officeart/2005/8/layout/vList2"/>
    <dgm:cxn modelId="{2472D3F2-5005-4378-BD35-2D79D352A63E}" srcId="{8E707A12-FBAB-4722-BC36-7C68C4AA51D8}" destId="{2F1D6525-124E-4664-8DCE-08110C7EBA66}" srcOrd="1" destOrd="0" parTransId="{5B35EB2B-D8F0-4EAA-BC89-3876298C2252}" sibTransId="{84B9B747-F6ED-482E-B0A1-7F74AA8ADAB4}"/>
    <dgm:cxn modelId="{654D9A85-60E7-48BD-BE79-E9B5D59D44D9}" type="presParOf" srcId="{D5ABC00C-EFC9-4DE6-8DB0-C7E8826FED13}" destId="{6FFB8640-68F1-4093-A9CA-5BC1AC23484F}" srcOrd="0" destOrd="0" presId="urn:microsoft.com/office/officeart/2005/8/layout/vList2"/>
    <dgm:cxn modelId="{39BB6414-6023-44DA-A9D4-019644C5959A}" type="presParOf" srcId="{D5ABC00C-EFC9-4DE6-8DB0-C7E8826FED13}" destId="{397E335B-DB76-481F-9B6B-456B959E78D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8E25CC6-09DB-43E4-B067-C813FA22D39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BFE837B-0FA2-4EDF-9D6D-88DECAF9811E}">
      <dgm:prSet/>
      <dgm:spPr/>
      <dgm:t>
        <a:bodyPr/>
        <a:lstStyle/>
        <a:p>
          <a:pPr rtl="1"/>
          <a:r>
            <a:rPr lang="ar-SA" b="1" dirty="0"/>
            <a:t>كيف يخطط الريادي الاجتماعي </a:t>
          </a:r>
          <a:endParaRPr lang="en-US" dirty="0"/>
        </a:p>
      </dgm:t>
    </dgm:pt>
    <dgm:pt modelId="{A3142495-C381-403F-8088-3966384B4465}" type="parTrans" cxnId="{0FD06E13-0246-4351-83F0-60934980D97F}">
      <dgm:prSet/>
      <dgm:spPr/>
      <dgm:t>
        <a:bodyPr/>
        <a:lstStyle/>
        <a:p>
          <a:endParaRPr lang="en-US"/>
        </a:p>
      </dgm:t>
    </dgm:pt>
    <dgm:pt modelId="{668E6979-89E5-4F98-BA8F-6C3C91567515}" type="sibTrans" cxnId="{0FD06E13-0246-4351-83F0-60934980D97F}">
      <dgm:prSet/>
      <dgm:spPr/>
      <dgm:t>
        <a:bodyPr/>
        <a:lstStyle/>
        <a:p>
          <a:endParaRPr lang="en-US"/>
        </a:p>
      </dgm:t>
    </dgm:pt>
    <dgm:pt modelId="{5214FFDB-7DF1-483C-BFEE-BE22094F64C4}">
      <dgm:prSet/>
      <dgm:spPr/>
      <dgm:t>
        <a:bodyPr/>
        <a:lstStyle/>
        <a:p>
          <a:pPr rtl="1"/>
          <a:r>
            <a:rPr lang="ar-SA" b="1"/>
            <a:t>تحديد الاثر الاجتماعي المنشود وما هو الهدف النهائي الذي يسعى الريادي للوصول اليه </a:t>
          </a:r>
          <a:endParaRPr lang="en-US"/>
        </a:p>
      </dgm:t>
    </dgm:pt>
    <dgm:pt modelId="{E1D12394-AAA4-4C75-A2BE-158F6DF6A27A}" type="parTrans" cxnId="{2DC89C37-E204-4C6C-B7FD-CE61CFDE99B0}">
      <dgm:prSet/>
      <dgm:spPr/>
      <dgm:t>
        <a:bodyPr/>
        <a:lstStyle/>
        <a:p>
          <a:endParaRPr lang="en-US"/>
        </a:p>
      </dgm:t>
    </dgm:pt>
    <dgm:pt modelId="{DEA33230-312E-4094-85A7-848CD4E34516}" type="sibTrans" cxnId="{2DC89C37-E204-4C6C-B7FD-CE61CFDE99B0}">
      <dgm:prSet/>
      <dgm:spPr/>
      <dgm:t>
        <a:bodyPr/>
        <a:lstStyle/>
        <a:p>
          <a:endParaRPr lang="en-US"/>
        </a:p>
      </dgm:t>
    </dgm:pt>
    <dgm:pt modelId="{1477A1BA-7B45-4DF0-93CB-FAE282056CDD}">
      <dgm:prSet/>
      <dgm:spPr/>
      <dgm:t>
        <a:bodyPr/>
        <a:lstStyle/>
        <a:p>
          <a:pPr rtl="1"/>
          <a:r>
            <a:rPr lang="ar-SA" b="1"/>
            <a:t>تحديد المخرجات   التي بناء عليها يستطيع الريادي الوصول الى الهدف </a:t>
          </a:r>
          <a:endParaRPr lang="en-US"/>
        </a:p>
      </dgm:t>
    </dgm:pt>
    <dgm:pt modelId="{D43B9FB1-5147-40B9-B9BB-725DC1853CAA}" type="parTrans" cxnId="{6DCE9876-F091-482B-BF98-7D4BB651C741}">
      <dgm:prSet/>
      <dgm:spPr/>
      <dgm:t>
        <a:bodyPr/>
        <a:lstStyle/>
        <a:p>
          <a:endParaRPr lang="en-US"/>
        </a:p>
      </dgm:t>
    </dgm:pt>
    <dgm:pt modelId="{7818F33E-57FD-4CDC-BCC4-728D57666AF6}" type="sibTrans" cxnId="{6DCE9876-F091-482B-BF98-7D4BB651C741}">
      <dgm:prSet/>
      <dgm:spPr/>
      <dgm:t>
        <a:bodyPr/>
        <a:lstStyle/>
        <a:p>
          <a:endParaRPr lang="en-US"/>
        </a:p>
      </dgm:t>
    </dgm:pt>
    <dgm:pt modelId="{62F886CB-9B2D-46B6-B60E-552952C3EC8A}">
      <dgm:prSet/>
      <dgm:spPr/>
      <dgm:t>
        <a:bodyPr/>
        <a:lstStyle/>
        <a:p>
          <a:pPr rtl="1"/>
          <a:r>
            <a:rPr lang="ar-SA" b="1"/>
            <a:t>تحديد النشاطات التي يجب القيام بها للوصول الى النتائج المطلوبة </a:t>
          </a:r>
          <a:endParaRPr lang="en-US"/>
        </a:p>
      </dgm:t>
    </dgm:pt>
    <dgm:pt modelId="{CC4CC21E-42CD-4057-91E5-EC866A18378C}" type="parTrans" cxnId="{38D2BC42-29FD-4C47-B2AB-8F7B4219321B}">
      <dgm:prSet/>
      <dgm:spPr/>
      <dgm:t>
        <a:bodyPr/>
        <a:lstStyle/>
        <a:p>
          <a:endParaRPr lang="en-US"/>
        </a:p>
      </dgm:t>
    </dgm:pt>
    <dgm:pt modelId="{298F612F-95C0-42CC-9443-F35F53D84401}" type="sibTrans" cxnId="{38D2BC42-29FD-4C47-B2AB-8F7B4219321B}">
      <dgm:prSet/>
      <dgm:spPr/>
      <dgm:t>
        <a:bodyPr/>
        <a:lstStyle/>
        <a:p>
          <a:endParaRPr lang="en-US"/>
        </a:p>
      </dgm:t>
    </dgm:pt>
    <dgm:pt modelId="{3E9E7B8A-5B61-4336-A59F-1994E485455D}">
      <dgm:prSet/>
      <dgm:spPr/>
      <dgm:t>
        <a:bodyPr/>
        <a:lstStyle/>
        <a:p>
          <a:pPr rtl="1"/>
          <a:r>
            <a:rPr lang="ar-SA" b="1"/>
            <a:t>تحديد الموارد والاحتياجات اللازمة للعمل </a:t>
          </a:r>
          <a:endParaRPr lang="en-US"/>
        </a:p>
      </dgm:t>
    </dgm:pt>
    <dgm:pt modelId="{741E96AF-2412-45BE-A757-3B087119E6F9}" type="parTrans" cxnId="{4722E75F-AB36-43A4-9E67-9A5824C0A9B5}">
      <dgm:prSet/>
      <dgm:spPr/>
      <dgm:t>
        <a:bodyPr/>
        <a:lstStyle/>
        <a:p>
          <a:endParaRPr lang="en-US"/>
        </a:p>
      </dgm:t>
    </dgm:pt>
    <dgm:pt modelId="{366EB64E-1CF0-4FD1-AC1C-E82CAC297558}" type="sibTrans" cxnId="{4722E75F-AB36-43A4-9E67-9A5824C0A9B5}">
      <dgm:prSet/>
      <dgm:spPr/>
      <dgm:t>
        <a:bodyPr/>
        <a:lstStyle/>
        <a:p>
          <a:endParaRPr lang="en-US"/>
        </a:p>
      </dgm:t>
    </dgm:pt>
    <dgm:pt modelId="{2D27A882-0BB9-4A6B-9E44-C32052E97CDC}" type="pres">
      <dgm:prSet presAssocID="{C8E25CC6-09DB-43E4-B067-C813FA22D39D}" presName="linear" presStyleCnt="0">
        <dgm:presLayoutVars>
          <dgm:animLvl val="lvl"/>
          <dgm:resizeHandles val="exact"/>
        </dgm:presLayoutVars>
      </dgm:prSet>
      <dgm:spPr/>
    </dgm:pt>
    <dgm:pt modelId="{F4691298-C50D-44AB-830E-EDADA3F621F3}" type="pres">
      <dgm:prSet presAssocID="{6BFE837B-0FA2-4EDF-9D6D-88DECAF9811E}" presName="parentText" presStyleLbl="node1" presStyleIdx="0" presStyleCnt="1" custLinFactNeighborX="-315" custLinFactNeighborY="-8611">
        <dgm:presLayoutVars>
          <dgm:chMax val="0"/>
          <dgm:bulletEnabled val="1"/>
        </dgm:presLayoutVars>
      </dgm:prSet>
      <dgm:spPr/>
    </dgm:pt>
    <dgm:pt modelId="{4C8A296C-1F6F-4F72-8B7F-40827D06C58D}" type="pres">
      <dgm:prSet presAssocID="{6BFE837B-0FA2-4EDF-9D6D-88DECAF9811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FD06E13-0246-4351-83F0-60934980D97F}" srcId="{C8E25CC6-09DB-43E4-B067-C813FA22D39D}" destId="{6BFE837B-0FA2-4EDF-9D6D-88DECAF9811E}" srcOrd="0" destOrd="0" parTransId="{A3142495-C381-403F-8088-3966384B4465}" sibTransId="{668E6979-89E5-4F98-BA8F-6C3C91567515}"/>
    <dgm:cxn modelId="{43EFAB20-68FF-4C4D-983D-4D61EEFF1CB7}" type="presOf" srcId="{3E9E7B8A-5B61-4336-A59F-1994E485455D}" destId="{4C8A296C-1F6F-4F72-8B7F-40827D06C58D}" srcOrd="0" destOrd="3" presId="urn:microsoft.com/office/officeart/2005/8/layout/vList2"/>
    <dgm:cxn modelId="{917A6337-877B-4441-9EE3-6CED8068658F}" type="presOf" srcId="{1477A1BA-7B45-4DF0-93CB-FAE282056CDD}" destId="{4C8A296C-1F6F-4F72-8B7F-40827D06C58D}" srcOrd="0" destOrd="1" presId="urn:microsoft.com/office/officeart/2005/8/layout/vList2"/>
    <dgm:cxn modelId="{2DC89C37-E204-4C6C-B7FD-CE61CFDE99B0}" srcId="{6BFE837B-0FA2-4EDF-9D6D-88DECAF9811E}" destId="{5214FFDB-7DF1-483C-BFEE-BE22094F64C4}" srcOrd="0" destOrd="0" parTransId="{E1D12394-AAA4-4C75-A2BE-158F6DF6A27A}" sibTransId="{DEA33230-312E-4094-85A7-848CD4E34516}"/>
    <dgm:cxn modelId="{B4B2AC3A-75F5-4EB0-BDC1-B6964A71D099}" type="presOf" srcId="{C8E25CC6-09DB-43E4-B067-C813FA22D39D}" destId="{2D27A882-0BB9-4A6B-9E44-C32052E97CDC}" srcOrd="0" destOrd="0" presId="urn:microsoft.com/office/officeart/2005/8/layout/vList2"/>
    <dgm:cxn modelId="{4722E75F-AB36-43A4-9E67-9A5824C0A9B5}" srcId="{6BFE837B-0FA2-4EDF-9D6D-88DECAF9811E}" destId="{3E9E7B8A-5B61-4336-A59F-1994E485455D}" srcOrd="3" destOrd="0" parTransId="{741E96AF-2412-45BE-A757-3B087119E6F9}" sibTransId="{366EB64E-1CF0-4FD1-AC1C-E82CAC297558}"/>
    <dgm:cxn modelId="{38D2BC42-29FD-4C47-B2AB-8F7B4219321B}" srcId="{6BFE837B-0FA2-4EDF-9D6D-88DECAF9811E}" destId="{62F886CB-9B2D-46B6-B60E-552952C3EC8A}" srcOrd="2" destOrd="0" parTransId="{CC4CC21E-42CD-4057-91E5-EC866A18378C}" sibTransId="{298F612F-95C0-42CC-9443-F35F53D84401}"/>
    <dgm:cxn modelId="{83B5CF63-F874-4241-A5C2-2416BBFDDA5D}" type="presOf" srcId="{6BFE837B-0FA2-4EDF-9D6D-88DECAF9811E}" destId="{F4691298-C50D-44AB-830E-EDADA3F621F3}" srcOrd="0" destOrd="0" presId="urn:microsoft.com/office/officeart/2005/8/layout/vList2"/>
    <dgm:cxn modelId="{24D04C47-0B40-4E2F-98D8-1CAEF81479AC}" type="presOf" srcId="{62F886CB-9B2D-46B6-B60E-552952C3EC8A}" destId="{4C8A296C-1F6F-4F72-8B7F-40827D06C58D}" srcOrd="0" destOrd="2" presId="urn:microsoft.com/office/officeart/2005/8/layout/vList2"/>
    <dgm:cxn modelId="{6DCE9876-F091-482B-BF98-7D4BB651C741}" srcId="{6BFE837B-0FA2-4EDF-9D6D-88DECAF9811E}" destId="{1477A1BA-7B45-4DF0-93CB-FAE282056CDD}" srcOrd="1" destOrd="0" parTransId="{D43B9FB1-5147-40B9-B9BB-725DC1853CAA}" sibTransId="{7818F33E-57FD-4CDC-BCC4-728D57666AF6}"/>
    <dgm:cxn modelId="{024047DF-C98E-43F5-83C2-B0DDADCBD8D5}" type="presOf" srcId="{5214FFDB-7DF1-483C-BFEE-BE22094F64C4}" destId="{4C8A296C-1F6F-4F72-8B7F-40827D06C58D}" srcOrd="0" destOrd="0" presId="urn:microsoft.com/office/officeart/2005/8/layout/vList2"/>
    <dgm:cxn modelId="{DAB7C1B5-2AE5-41ED-BEE3-7B6DA304C90B}" type="presParOf" srcId="{2D27A882-0BB9-4A6B-9E44-C32052E97CDC}" destId="{F4691298-C50D-44AB-830E-EDADA3F621F3}" srcOrd="0" destOrd="0" presId="urn:microsoft.com/office/officeart/2005/8/layout/vList2"/>
    <dgm:cxn modelId="{7C4AA6A1-2A74-459F-9E52-0AE4FC0F9364}" type="presParOf" srcId="{2D27A882-0BB9-4A6B-9E44-C32052E97CDC}" destId="{4C8A296C-1F6F-4F72-8B7F-40827D06C58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9F3FE51-7C18-478A-862D-E75B7F23AC6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A0C3F9-E256-4D75-B36A-351140BABE3A}">
      <dgm:prSet/>
      <dgm:spPr/>
      <dgm:t>
        <a:bodyPr/>
        <a:lstStyle/>
        <a:p>
          <a:pPr rtl="0"/>
          <a:r>
            <a:rPr lang="ar-SA" b="1" dirty="0"/>
            <a:t>العصف الذهني</a:t>
          </a:r>
          <a:endParaRPr lang="en-US" dirty="0"/>
        </a:p>
      </dgm:t>
    </dgm:pt>
    <dgm:pt modelId="{27514A5D-44A5-4E8B-8D70-A0A0CB1884F2}" type="parTrans" cxnId="{0D394059-DAB7-4700-BA01-C64827D4CB29}">
      <dgm:prSet/>
      <dgm:spPr/>
      <dgm:t>
        <a:bodyPr/>
        <a:lstStyle/>
        <a:p>
          <a:endParaRPr lang="en-US"/>
        </a:p>
      </dgm:t>
    </dgm:pt>
    <dgm:pt modelId="{55EA89E5-7D7E-487A-B1BE-3E4A323F7F96}" type="sibTrans" cxnId="{0D394059-DAB7-4700-BA01-C64827D4CB29}">
      <dgm:prSet/>
      <dgm:spPr/>
      <dgm:t>
        <a:bodyPr/>
        <a:lstStyle/>
        <a:p>
          <a:endParaRPr lang="en-US"/>
        </a:p>
      </dgm:t>
    </dgm:pt>
    <dgm:pt modelId="{8AD09F5C-91AC-4963-BF91-2AAB7B6031C7}">
      <dgm:prSet/>
      <dgm:spPr/>
      <dgm:t>
        <a:bodyPr/>
        <a:lstStyle/>
        <a:p>
          <a:pPr rtl="0"/>
          <a:r>
            <a:rPr lang="ar-SA" b="1" u="sng" dirty="0"/>
            <a:t>القواعد الرئيسية </a:t>
          </a:r>
          <a:endParaRPr lang="en-US" u="sng" dirty="0"/>
        </a:p>
      </dgm:t>
    </dgm:pt>
    <dgm:pt modelId="{99DF3948-64DE-47BF-8555-33F72BD3186B}" type="parTrans" cxnId="{25048A32-FD5E-4C8B-96AC-5EBD78EE809E}">
      <dgm:prSet/>
      <dgm:spPr/>
      <dgm:t>
        <a:bodyPr/>
        <a:lstStyle/>
        <a:p>
          <a:endParaRPr lang="en-US"/>
        </a:p>
      </dgm:t>
    </dgm:pt>
    <dgm:pt modelId="{4B2368CF-D1A2-4A73-844C-BEF2C263334B}" type="sibTrans" cxnId="{25048A32-FD5E-4C8B-96AC-5EBD78EE809E}">
      <dgm:prSet/>
      <dgm:spPr/>
      <dgm:t>
        <a:bodyPr/>
        <a:lstStyle/>
        <a:p>
          <a:endParaRPr lang="en-US"/>
        </a:p>
      </dgm:t>
    </dgm:pt>
    <dgm:pt modelId="{59A5BAFD-0A46-4F8D-83C1-BB89282FF0F6}">
      <dgm:prSet/>
      <dgm:spPr/>
      <dgm:t>
        <a:bodyPr/>
        <a:lstStyle/>
        <a:p>
          <a:pPr rtl="0"/>
          <a:r>
            <a:rPr lang="ar-SA" b="1"/>
            <a:t>1- عدم انتقاد افكار الاخرين </a:t>
          </a:r>
          <a:endParaRPr lang="en-US"/>
        </a:p>
      </dgm:t>
    </dgm:pt>
    <dgm:pt modelId="{7FE231BF-E90E-4566-8899-EAE2DEA660AA}" type="parTrans" cxnId="{BAEAA486-494B-45A5-918B-FB672374EC80}">
      <dgm:prSet/>
      <dgm:spPr/>
      <dgm:t>
        <a:bodyPr/>
        <a:lstStyle/>
        <a:p>
          <a:endParaRPr lang="en-US"/>
        </a:p>
      </dgm:t>
    </dgm:pt>
    <dgm:pt modelId="{5F86548F-5C35-46F6-8A80-80C3EB774617}" type="sibTrans" cxnId="{BAEAA486-494B-45A5-918B-FB672374EC80}">
      <dgm:prSet/>
      <dgm:spPr/>
      <dgm:t>
        <a:bodyPr/>
        <a:lstStyle/>
        <a:p>
          <a:endParaRPr lang="en-US"/>
        </a:p>
      </dgm:t>
    </dgm:pt>
    <dgm:pt modelId="{33100E8A-8BE2-422E-88CB-C7EDE51E2ADD}">
      <dgm:prSet/>
      <dgm:spPr/>
      <dgm:t>
        <a:bodyPr/>
        <a:lstStyle/>
        <a:p>
          <a:pPr rtl="0"/>
          <a:r>
            <a:rPr lang="ar-SA" b="1" dirty="0"/>
            <a:t>2- تشجيع حرية الافكار والترحيب بالافكار التي قد تبدو غريبة </a:t>
          </a:r>
          <a:endParaRPr lang="en-US" dirty="0"/>
        </a:p>
      </dgm:t>
    </dgm:pt>
    <dgm:pt modelId="{84490AE2-29FA-43C5-A0D6-86C4D5C71ABE}" type="parTrans" cxnId="{A4741681-450D-4127-8207-84F05E5F8CA5}">
      <dgm:prSet/>
      <dgm:spPr/>
      <dgm:t>
        <a:bodyPr/>
        <a:lstStyle/>
        <a:p>
          <a:endParaRPr lang="en-US"/>
        </a:p>
      </dgm:t>
    </dgm:pt>
    <dgm:pt modelId="{B98A4551-9220-417B-ABB9-8A2A971F6BDB}" type="sibTrans" cxnId="{A4741681-450D-4127-8207-84F05E5F8CA5}">
      <dgm:prSet/>
      <dgm:spPr/>
      <dgm:t>
        <a:bodyPr/>
        <a:lstStyle/>
        <a:p>
          <a:endParaRPr lang="en-US"/>
        </a:p>
      </dgm:t>
    </dgm:pt>
    <dgm:pt modelId="{4BE15AA8-A4AB-4EC2-819B-6C038D7A5615}">
      <dgm:prSet/>
      <dgm:spPr/>
      <dgm:t>
        <a:bodyPr/>
        <a:lstStyle/>
        <a:p>
          <a:pPr rtl="0"/>
          <a:r>
            <a:rPr lang="ar-SA" b="1"/>
            <a:t>3- كلما زاد عدد الافكار كلما كان ذلك افضل </a:t>
          </a:r>
          <a:endParaRPr lang="en-US"/>
        </a:p>
      </dgm:t>
    </dgm:pt>
    <dgm:pt modelId="{B7D2370B-B4BC-4933-9295-3190CC37E50A}" type="parTrans" cxnId="{CDCC0BB5-3530-4C22-9E31-9B73439DCC9E}">
      <dgm:prSet/>
      <dgm:spPr/>
      <dgm:t>
        <a:bodyPr/>
        <a:lstStyle/>
        <a:p>
          <a:endParaRPr lang="en-US"/>
        </a:p>
      </dgm:t>
    </dgm:pt>
    <dgm:pt modelId="{BD38A61D-5818-41FA-BCA6-FFC51FFE0F3D}" type="sibTrans" cxnId="{CDCC0BB5-3530-4C22-9E31-9B73439DCC9E}">
      <dgm:prSet/>
      <dgm:spPr/>
      <dgm:t>
        <a:bodyPr/>
        <a:lstStyle/>
        <a:p>
          <a:endParaRPr lang="en-US"/>
        </a:p>
      </dgm:t>
    </dgm:pt>
    <dgm:pt modelId="{0C1749E9-66A1-477A-A3B3-3E6966837171}">
      <dgm:prSet/>
      <dgm:spPr/>
      <dgm:t>
        <a:bodyPr/>
        <a:lstStyle/>
        <a:p>
          <a:pPr rtl="0"/>
          <a:r>
            <a:rPr lang="ar-SA" b="1"/>
            <a:t>4- الجمع بين افكار الاخرين والعمل على تحسينها  </a:t>
          </a:r>
          <a:endParaRPr lang="en-US"/>
        </a:p>
      </dgm:t>
    </dgm:pt>
    <dgm:pt modelId="{99D50159-3043-4FF1-9311-BE462D6629A5}" type="parTrans" cxnId="{58F193E3-F99F-400B-946C-ADA3EB5A6F1F}">
      <dgm:prSet/>
      <dgm:spPr/>
      <dgm:t>
        <a:bodyPr/>
        <a:lstStyle/>
        <a:p>
          <a:endParaRPr lang="en-US"/>
        </a:p>
      </dgm:t>
    </dgm:pt>
    <dgm:pt modelId="{C45409ED-871C-4638-B6FB-4B589D73B6A2}" type="sibTrans" cxnId="{58F193E3-F99F-400B-946C-ADA3EB5A6F1F}">
      <dgm:prSet/>
      <dgm:spPr/>
      <dgm:t>
        <a:bodyPr/>
        <a:lstStyle/>
        <a:p>
          <a:endParaRPr lang="en-US"/>
        </a:p>
      </dgm:t>
    </dgm:pt>
    <dgm:pt modelId="{237264A9-7F57-494C-B197-6618B4E3222D}" type="pres">
      <dgm:prSet presAssocID="{79F3FE51-7C18-478A-862D-E75B7F23AC66}" presName="Name0" presStyleCnt="0">
        <dgm:presLayoutVars>
          <dgm:dir/>
          <dgm:animLvl val="lvl"/>
          <dgm:resizeHandles val="exact"/>
        </dgm:presLayoutVars>
      </dgm:prSet>
      <dgm:spPr/>
    </dgm:pt>
    <dgm:pt modelId="{67EDEFFF-15DF-4DA6-8F68-ACB9E31D0B94}" type="pres">
      <dgm:prSet presAssocID="{CAA0C3F9-E256-4D75-B36A-351140BABE3A}" presName="linNode" presStyleCnt="0"/>
      <dgm:spPr/>
    </dgm:pt>
    <dgm:pt modelId="{97A80B89-3759-4CF4-AD1E-D762C1E1BF22}" type="pres">
      <dgm:prSet presAssocID="{CAA0C3F9-E256-4D75-B36A-351140BABE3A}" presName="parentText" presStyleLbl="node1" presStyleIdx="0" presStyleCnt="6" custScaleX="277778">
        <dgm:presLayoutVars>
          <dgm:chMax val="1"/>
          <dgm:bulletEnabled val="1"/>
        </dgm:presLayoutVars>
      </dgm:prSet>
      <dgm:spPr/>
    </dgm:pt>
    <dgm:pt modelId="{A5A0BD97-9F2F-4162-AC34-2C600A8ED472}" type="pres">
      <dgm:prSet presAssocID="{55EA89E5-7D7E-487A-B1BE-3E4A323F7F96}" presName="sp" presStyleCnt="0"/>
      <dgm:spPr/>
    </dgm:pt>
    <dgm:pt modelId="{2640D6EB-D094-49C2-89FC-22D6B72A36D7}" type="pres">
      <dgm:prSet presAssocID="{8AD09F5C-91AC-4963-BF91-2AAB7B6031C7}" presName="linNode" presStyleCnt="0"/>
      <dgm:spPr/>
    </dgm:pt>
    <dgm:pt modelId="{590BAA2E-261F-46B9-A5ED-FBEE5B53BD7A}" type="pres">
      <dgm:prSet presAssocID="{8AD09F5C-91AC-4963-BF91-2AAB7B6031C7}" presName="parentText" presStyleLbl="node1" presStyleIdx="1" presStyleCnt="6" custScaleX="277778">
        <dgm:presLayoutVars>
          <dgm:chMax val="1"/>
          <dgm:bulletEnabled val="1"/>
        </dgm:presLayoutVars>
      </dgm:prSet>
      <dgm:spPr/>
    </dgm:pt>
    <dgm:pt modelId="{2F59CF76-F3C5-4418-B5BC-DCC842B7DFA2}" type="pres">
      <dgm:prSet presAssocID="{4B2368CF-D1A2-4A73-844C-BEF2C263334B}" presName="sp" presStyleCnt="0"/>
      <dgm:spPr/>
    </dgm:pt>
    <dgm:pt modelId="{8F2DAC31-5F06-477E-8EE4-6DDB294F29DA}" type="pres">
      <dgm:prSet presAssocID="{59A5BAFD-0A46-4F8D-83C1-BB89282FF0F6}" presName="linNode" presStyleCnt="0"/>
      <dgm:spPr/>
    </dgm:pt>
    <dgm:pt modelId="{4A0450B2-3983-46E4-A96A-9D0FC3BC1E74}" type="pres">
      <dgm:prSet presAssocID="{59A5BAFD-0A46-4F8D-83C1-BB89282FF0F6}" presName="parentText" presStyleLbl="node1" presStyleIdx="2" presStyleCnt="6" custScaleX="277778">
        <dgm:presLayoutVars>
          <dgm:chMax val="1"/>
          <dgm:bulletEnabled val="1"/>
        </dgm:presLayoutVars>
      </dgm:prSet>
      <dgm:spPr/>
    </dgm:pt>
    <dgm:pt modelId="{1C317E2A-D698-450D-81F0-DAC73785B122}" type="pres">
      <dgm:prSet presAssocID="{5F86548F-5C35-46F6-8A80-80C3EB774617}" presName="sp" presStyleCnt="0"/>
      <dgm:spPr/>
    </dgm:pt>
    <dgm:pt modelId="{3C94BF31-8C11-4045-8DC8-CB7B3E0165DA}" type="pres">
      <dgm:prSet presAssocID="{33100E8A-8BE2-422E-88CB-C7EDE51E2ADD}" presName="linNode" presStyleCnt="0"/>
      <dgm:spPr/>
    </dgm:pt>
    <dgm:pt modelId="{C5E243FD-9A28-4108-9341-E94311ECEBAB}" type="pres">
      <dgm:prSet presAssocID="{33100E8A-8BE2-422E-88CB-C7EDE51E2ADD}" presName="parentText" presStyleLbl="node1" presStyleIdx="3" presStyleCnt="6" custScaleX="277778">
        <dgm:presLayoutVars>
          <dgm:chMax val="1"/>
          <dgm:bulletEnabled val="1"/>
        </dgm:presLayoutVars>
      </dgm:prSet>
      <dgm:spPr/>
    </dgm:pt>
    <dgm:pt modelId="{67514223-2F1E-4860-ABF2-70E3E43F6D22}" type="pres">
      <dgm:prSet presAssocID="{B98A4551-9220-417B-ABB9-8A2A971F6BDB}" presName="sp" presStyleCnt="0"/>
      <dgm:spPr/>
    </dgm:pt>
    <dgm:pt modelId="{97EB2C5C-55D1-401F-81FF-C98C9E795F6F}" type="pres">
      <dgm:prSet presAssocID="{4BE15AA8-A4AB-4EC2-819B-6C038D7A5615}" presName="linNode" presStyleCnt="0"/>
      <dgm:spPr/>
    </dgm:pt>
    <dgm:pt modelId="{A44DF0D7-6922-432F-AADC-0782883F1EDE}" type="pres">
      <dgm:prSet presAssocID="{4BE15AA8-A4AB-4EC2-819B-6C038D7A5615}" presName="parentText" presStyleLbl="node1" presStyleIdx="4" presStyleCnt="6" custScaleX="277778">
        <dgm:presLayoutVars>
          <dgm:chMax val="1"/>
          <dgm:bulletEnabled val="1"/>
        </dgm:presLayoutVars>
      </dgm:prSet>
      <dgm:spPr/>
    </dgm:pt>
    <dgm:pt modelId="{54AE7BCB-B914-4F9C-A7FD-6A8DD6676C7D}" type="pres">
      <dgm:prSet presAssocID="{BD38A61D-5818-41FA-BCA6-FFC51FFE0F3D}" presName="sp" presStyleCnt="0"/>
      <dgm:spPr/>
    </dgm:pt>
    <dgm:pt modelId="{76E2F4D3-1D0C-4D07-BF06-9E3BF82AEF32}" type="pres">
      <dgm:prSet presAssocID="{0C1749E9-66A1-477A-A3B3-3E6966837171}" presName="linNode" presStyleCnt="0"/>
      <dgm:spPr/>
    </dgm:pt>
    <dgm:pt modelId="{886A3A0E-6D5B-4F98-8569-ABC4F7BE2496}" type="pres">
      <dgm:prSet presAssocID="{0C1749E9-66A1-477A-A3B3-3E6966837171}" presName="parentText" presStyleLbl="node1" presStyleIdx="5" presStyleCnt="6" custScaleX="277778">
        <dgm:presLayoutVars>
          <dgm:chMax val="1"/>
          <dgm:bulletEnabled val="1"/>
        </dgm:presLayoutVars>
      </dgm:prSet>
      <dgm:spPr/>
    </dgm:pt>
  </dgm:ptLst>
  <dgm:cxnLst>
    <dgm:cxn modelId="{2688B404-65BC-4BCD-BDD6-58FA0726CA0D}" type="presOf" srcId="{8AD09F5C-91AC-4963-BF91-2AAB7B6031C7}" destId="{590BAA2E-261F-46B9-A5ED-FBEE5B53BD7A}" srcOrd="0" destOrd="0" presId="urn:microsoft.com/office/officeart/2005/8/layout/vList5"/>
    <dgm:cxn modelId="{9281D117-715C-4FB7-B1DB-026E553CCB82}" type="presOf" srcId="{59A5BAFD-0A46-4F8D-83C1-BB89282FF0F6}" destId="{4A0450B2-3983-46E4-A96A-9D0FC3BC1E74}" srcOrd="0" destOrd="0" presId="urn:microsoft.com/office/officeart/2005/8/layout/vList5"/>
    <dgm:cxn modelId="{9B66322C-5E10-4E40-BD03-2C352B7B65BC}" type="presOf" srcId="{79F3FE51-7C18-478A-862D-E75B7F23AC66}" destId="{237264A9-7F57-494C-B197-6618B4E3222D}" srcOrd="0" destOrd="0" presId="urn:microsoft.com/office/officeart/2005/8/layout/vList5"/>
    <dgm:cxn modelId="{25048A32-FD5E-4C8B-96AC-5EBD78EE809E}" srcId="{79F3FE51-7C18-478A-862D-E75B7F23AC66}" destId="{8AD09F5C-91AC-4963-BF91-2AAB7B6031C7}" srcOrd="1" destOrd="0" parTransId="{99DF3948-64DE-47BF-8555-33F72BD3186B}" sibTransId="{4B2368CF-D1A2-4A73-844C-BEF2C263334B}"/>
    <dgm:cxn modelId="{9824206D-7BB7-4E23-A4FA-DA439085D793}" type="presOf" srcId="{4BE15AA8-A4AB-4EC2-819B-6C038D7A5615}" destId="{A44DF0D7-6922-432F-AADC-0782883F1EDE}" srcOrd="0" destOrd="0" presId="urn:microsoft.com/office/officeart/2005/8/layout/vList5"/>
    <dgm:cxn modelId="{F2766B54-7D31-4065-8ACF-4682A703C2FF}" type="presOf" srcId="{CAA0C3F9-E256-4D75-B36A-351140BABE3A}" destId="{97A80B89-3759-4CF4-AD1E-D762C1E1BF22}" srcOrd="0" destOrd="0" presId="urn:microsoft.com/office/officeart/2005/8/layout/vList5"/>
    <dgm:cxn modelId="{0D394059-DAB7-4700-BA01-C64827D4CB29}" srcId="{79F3FE51-7C18-478A-862D-E75B7F23AC66}" destId="{CAA0C3F9-E256-4D75-B36A-351140BABE3A}" srcOrd="0" destOrd="0" parTransId="{27514A5D-44A5-4E8B-8D70-A0A0CB1884F2}" sibTransId="{55EA89E5-7D7E-487A-B1BE-3E4A323F7F96}"/>
    <dgm:cxn modelId="{273FC059-D10D-4140-A796-974DA402BBB2}" type="presOf" srcId="{33100E8A-8BE2-422E-88CB-C7EDE51E2ADD}" destId="{C5E243FD-9A28-4108-9341-E94311ECEBAB}" srcOrd="0" destOrd="0" presId="urn:microsoft.com/office/officeart/2005/8/layout/vList5"/>
    <dgm:cxn modelId="{A4741681-450D-4127-8207-84F05E5F8CA5}" srcId="{79F3FE51-7C18-478A-862D-E75B7F23AC66}" destId="{33100E8A-8BE2-422E-88CB-C7EDE51E2ADD}" srcOrd="3" destOrd="0" parTransId="{84490AE2-29FA-43C5-A0D6-86C4D5C71ABE}" sibTransId="{B98A4551-9220-417B-ABB9-8A2A971F6BDB}"/>
    <dgm:cxn modelId="{BAEAA486-494B-45A5-918B-FB672374EC80}" srcId="{79F3FE51-7C18-478A-862D-E75B7F23AC66}" destId="{59A5BAFD-0A46-4F8D-83C1-BB89282FF0F6}" srcOrd="2" destOrd="0" parTransId="{7FE231BF-E90E-4566-8899-EAE2DEA660AA}" sibTransId="{5F86548F-5C35-46F6-8A80-80C3EB774617}"/>
    <dgm:cxn modelId="{F712849F-2761-4AFB-8B68-F23AF04C43F4}" type="presOf" srcId="{0C1749E9-66A1-477A-A3B3-3E6966837171}" destId="{886A3A0E-6D5B-4F98-8569-ABC4F7BE2496}" srcOrd="0" destOrd="0" presId="urn:microsoft.com/office/officeart/2005/8/layout/vList5"/>
    <dgm:cxn modelId="{CDCC0BB5-3530-4C22-9E31-9B73439DCC9E}" srcId="{79F3FE51-7C18-478A-862D-E75B7F23AC66}" destId="{4BE15AA8-A4AB-4EC2-819B-6C038D7A5615}" srcOrd="4" destOrd="0" parTransId="{B7D2370B-B4BC-4933-9295-3190CC37E50A}" sibTransId="{BD38A61D-5818-41FA-BCA6-FFC51FFE0F3D}"/>
    <dgm:cxn modelId="{58F193E3-F99F-400B-946C-ADA3EB5A6F1F}" srcId="{79F3FE51-7C18-478A-862D-E75B7F23AC66}" destId="{0C1749E9-66A1-477A-A3B3-3E6966837171}" srcOrd="5" destOrd="0" parTransId="{99D50159-3043-4FF1-9311-BE462D6629A5}" sibTransId="{C45409ED-871C-4638-B6FB-4B589D73B6A2}"/>
    <dgm:cxn modelId="{F754EBD3-BDC6-4710-A162-3A8964DF2C4C}" type="presParOf" srcId="{237264A9-7F57-494C-B197-6618B4E3222D}" destId="{67EDEFFF-15DF-4DA6-8F68-ACB9E31D0B94}" srcOrd="0" destOrd="0" presId="urn:microsoft.com/office/officeart/2005/8/layout/vList5"/>
    <dgm:cxn modelId="{8863B0F3-4DA4-4AB7-8636-6F45E57A774E}" type="presParOf" srcId="{67EDEFFF-15DF-4DA6-8F68-ACB9E31D0B94}" destId="{97A80B89-3759-4CF4-AD1E-D762C1E1BF22}" srcOrd="0" destOrd="0" presId="urn:microsoft.com/office/officeart/2005/8/layout/vList5"/>
    <dgm:cxn modelId="{375C0B94-594C-4D6A-897E-0EBD74360BD6}" type="presParOf" srcId="{237264A9-7F57-494C-B197-6618B4E3222D}" destId="{A5A0BD97-9F2F-4162-AC34-2C600A8ED472}" srcOrd="1" destOrd="0" presId="urn:microsoft.com/office/officeart/2005/8/layout/vList5"/>
    <dgm:cxn modelId="{895E11CD-0826-4F75-B446-0805BC8B6B77}" type="presParOf" srcId="{237264A9-7F57-494C-B197-6618B4E3222D}" destId="{2640D6EB-D094-49C2-89FC-22D6B72A36D7}" srcOrd="2" destOrd="0" presId="urn:microsoft.com/office/officeart/2005/8/layout/vList5"/>
    <dgm:cxn modelId="{68B280F1-5849-4DEA-B90C-3C41D833ABDE}" type="presParOf" srcId="{2640D6EB-D094-49C2-89FC-22D6B72A36D7}" destId="{590BAA2E-261F-46B9-A5ED-FBEE5B53BD7A}" srcOrd="0" destOrd="0" presId="urn:microsoft.com/office/officeart/2005/8/layout/vList5"/>
    <dgm:cxn modelId="{655267E3-C0F7-46EC-B167-75A60C368DDF}" type="presParOf" srcId="{237264A9-7F57-494C-B197-6618B4E3222D}" destId="{2F59CF76-F3C5-4418-B5BC-DCC842B7DFA2}" srcOrd="3" destOrd="0" presId="urn:microsoft.com/office/officeart/2005/8/layout/vList5"/>
    <dgm:cxn modelId="{9D6E93AB-2427-4B57-B970-B856945E8944}" type="presParOf" srcId="{237264A9-7F57-494C-B197-6618B4E3222D}" destId="{8F2DAC31-5F06-477E-8EE4-6DDB294F29DA}" srcOrd="4" destOrd="0" presId="urn:microsoft.com/office/officeart/2005/8/layout/vList5"/>
    <dgm:cxn modelId="{3BF9E5C8-1DAD-495B-BD3B-72F41DDC7A82}" type="presParOf" srcId="{8F2DAC31-5F06-477E-8EE4-6DDB294F29DA}" destId="{4A0450B2-3983-46E4-A96A-9D0FC3BC1E74}" srcOrd="0" destOrd="0" presId="urn:microsoft.com/office/officeart/2005/8/layout/vList5"/>
    <dgm:cxn modelId="{9E137249-178E-4EE1-9A23-FD53E1B15D83}" type="presParOf" srcId="{237264A9-7F57-494C-B197-6618B4E3222D}" destId="{1C317E2A-D698-450D-81F0-DAC73785B122}" srcOrd="5" destOrd="0" presId="urn:microsoft.com/office/officeart/2005/8/layout/vList5"/>
    <dgm:cxn modelId="{0660719C-1272-4F16-A313-68E9887C4B52}" type="presParOf" srcId="{237264A9-7F57-494C-B197-6618B4E3222D}" destId="{3C94BF31-8C11-4045-8DC8-CB7B3E0165DA}" srcOrd="6" destOrd="0" presId="urn:microsoft.com/office/officeart/2005/8/layout/vList5"/>
    <dgm:cxn modelId="{26CCF32A-7435-4258-A17F-9026C78846B6}" type="presParOf" srcId="{3C94BF31-8C11-4045-8DC8-CB7B3E0165DA}" destId="{C5E243FD-9A28-4108-9341-E94311ECEBAB}" srcOrd="0" destOrd="0" presId="urn:microsoft.com/office/officeart/2005/8/layout/vList5"/>
    <dgm:cxn modelId="{DAA99813-5D52-4D6B-AE62-29C4FFDCF4B9}" type="presParOf" srcId="{237264A9-7F57-494C-B197-6618B4E3222D}" destId="{67514223-2F1E-4860-ABF2-70E3E43F6D22}" srcOrd="7" destOrd="0" presId="urn:microsoft.com/office/officeart/2005/8/layout/vList5"/>
    <dgm:cxn modelId="{B3FDF17E-8C53-4F6E-A383-50D39C929414}" type="presParOf" srcId="{237264A9-7F57-494C-B197-6618B4E3222D}" destId="{97EB2C5C-55D1-401F-81FF-C98C9E795F6F}" srcOrd="8" destOrd="0" presId="urn:microsoft.com/office/officeart/2005/8/layout/vList5"/>
    <dgm:cxn modelId="{92C5D83D-4E49-471B-BDDE-FE9421EDD488}" type="presParOf" srcId="{97EB2C5C-55D1-401F-81FF-C98C9E795F6F}" destId="{A44DF0D7-6922-432F-AADC-0782883F1EDE}" srcOrd="0" destOrd="0" presId="urn:microsoft.com/office/officeart/2005/8/layout/vList5"/>
    <dgm:cxn modelId="{B7A14329-71C6-4FBE-84D4-CC51D8219093}" type="presParOf" srcId="{237264A9-7F57-494C-B197-6618B4E3222D}" destId="{54AE7BCB-B914-4F9C-A7FD-6A8DD6676C7D}" srcOrd="9" destOrd="0" presId="urn:microsoft.com/office/officeart/2005/8/layout/vList5"/>
    <dgm:cxn modelId="{8E0C3857-8EDA-404D-BB58-2093B2251DE8}" type="presParOf" srcId="{237264A9-7F57-494C-B197-6618B4E3222D}" destId="{76E2F4D3-1D0C-4D07-BF06-9E3BF82AEF32}" srcOrd="10" destOrd="0" presId="urn:microsoft.com/office/officeart/2005/8/layout/vList5"/>
    <dgm:cxn modelId="{679021F5-F228-4429-A8E5-607A897BF6C7}" type="presParOf" srcId="{76E2F4D3-1D0C-4D07-BF06-9E3BF82AEF32}" destId="{886A3A0E-6D5B-4F98-8569-ABC4F7BE249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E046D9-2485-4A12-8125-3AD1AA24147A}">
      <dsp:nvSpPr>
        <dsp:cNvPr id="0" name=""/>
        <dsp:cNvSpPr/>
      </dsp:nvSpPr>
      <dsp:spPr>
        <a:xfrm>
          <a:off x="5526505" y="2373563"/>
          <a:ext cx="2869269" cy="9959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7972"/>
              </a:lnTo>
              <a:lnTo>
                <a:pt x="2869269" y="497972"/>
              </a:lnTo>
              <a:lnTo>
                <a:pt x="2869269" y="99594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4D1A94-C522-4DAC-BFDF-D29BF13B5B8A}">
      <dsp:nvSpPr>
        <dsp:cNvPr id="0" name=""/>
        <dsp:cNvSpPr/>
      </dsp:nvSpPr>
      <dsp:spPr>
        <a:xfrm>
          <a:off x="2657235" y="2373563"/>
          <a:ext cx="2869269" cy="995944"/>
        </a:xfrm>
        <a:custGeom>
          <a:avLst/>
          <a:gdLst/>
          <a:ahLst/>
          <a:cxnLst/>
          <a:rect l="0" t="0" r="0" b="0"/>
          <a:pathLst>
            <a:path>
              <a:moveTo>
                <a:pt x="2869269" y="0"/>
              </a:moveTo>
              <a:lnTo>
                <a:pt x="2869269" y="497972"/>
              </a:lnTo>
              <a:lnTo>
                <a:pt x="0" y="497972"/>
              </a:lnTo>
              <a:lnTo>
                <a:pt x="0" y="99594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925179-BB18-40DE-ACF6-F590D250C60C}">
      <dsp:nvSpPr>
        <dsp:cNvPr id="0" name=""/>
        <dsp:cNvSpPr/>
      </dsp:nvSpPr>
      <dsp:spPr>
        <a:xfrm>
          <a:off x="3155207" y="2266"/>
          <a:ext cx="4742594" cy="23712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500" b="1" kern="1200"/>
            <a:t>ما هي فكرة المؤسسة</a:t>
          </a:r>
          <a:endParaRPr lang="en-US" sz="3500" kern="1200"/>
        </a:p>
      </dsp:txBody>
      <dsp:txXfrm>
        <a:off x="3155207" y="2266"/>
        <a:ext cx="4742594" cy="2371297"/>
      </dsp:txXfrm>
    </dsp:sp>
    <dsp:sp modelId="{79EA8BC8-DBE5-496D-9AF2-D8DD4A53C994}">
      <dsp:nvSpPr>
        <dsp:cNvPr id="0" name=""/>
        <dsp:cNvSpPr/>
      </dsp:nvSpPr>
      <dsp:spPr>
        <a:xfrm>
          <a:off x="285938" y="3369508"/>
          <a:ext cx="4742594" cy="23712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500" b="1" kern="1200"/>
            <a:t>هي استجابة شخص او اشخاص او منظمة لحل مشكلة او تلبية حاجات تم اداراكها في البيئة ( الاسواق ، المجتمع المحلي ،... )</a:t>
          </a:r>
          <a:endParaRPr lang="en-US" sz="3500" kern="1200"/>
        </a:p>
      </dsp:txBody>
      <dsp:txXfrm>
        <a:off x="285938" y="3369508"/>
        <a:ext cx="4742594" cy="2371297"/>
      </dsp:txXfrm>
    </dsp:sp>
    <dsp:sp modelId="{A27F470B-DB14-4E30-957F-5CC2909E33E6}">
      <dsp:nvSpPr>
        <dsp:cNvPr id="0" name=""/>
        <dsp:cNvSpPr/>
      </dsp:nvSpPr>
      <dsp:spPr>
        <a:xfrm>
          <a:off x="6024477" y="3369508"/>
          <a:ext cx="4742594" cy="23712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500" b="1" kern="1200"/>
            <a:t>تشكل الفكرة الجيدة الخطوة الاولى لتحويل رغبة الريادي الى فرصة  </a:t>
          </a:r>
          <a:endParaRPr lang="en-US" sz="3500" kern="1200"/>
        </a:p>
      </dsp:txBody>
      <dsp:txXfrm>
        <a:off x="6024477" y="3369508"/>
        <a:ext cx="4742594" cy="23712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9D6CE-1850-4FB3-9CBB-DF725DF1EA2F}">
      <dsp:nvSpPr>
        <dsp:cNvPr id="0" name=""/>
        <dsp:cNvSpPr/>
      </dsp:nvSpPr>
      <dsp:spPr>
        <a:xfrm>
          <a:off x="0" y="38856"/>
          <a:ext cx="10908631" cy="935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900" b="1" u="sng" kern="1200"/>
            <a:t>لمذا نقوم بتولد الافكار </a:t>
          </a:r>
          <a:endParaRPr lang="en-US" sz="3900" kern="1200"/>
        </a:p>
      </dsp:txBody>
      <dsp:txXfrm>
        <a:off x="45663" y="84519"/>
        <a:ext cx="10817305" cy="844089"/>
      </dsp:txXfrm>
    </dsp:sp>
    <dsp:sp modelId="{CE96BE4B-20E1-48EB-BA59-2294D77B0D98}">
      <dsp:nvSpPr>
        <dsp:cNvPr id="0" name=""/>
        <dsp:cNvSpPr/>
      </dsp:nvSpPr>
      <dsp:spPr>
        <a:xfrm>
          <a:off x="0" y="974271"/>
          <a:ext cx="10908631" cy="4601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349" tIns="49530" rIns="277368" bIns="49530" numCol="1" spcCol="1270" anchor="t" anchorCtr="0">
          <a:noAutofit/>
        </a:bodyPr>
        <a:lstStyle/>
        <a:p>
          <a:pPr marL="285750" lvl="1" indent="-285750" algn="r" defTabSz="13335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ar-SA" sz="3000" kern="1200"/>
            <a:t>لايجاد فكرة جديدة للبدء بمشروع </a:t>
          </a:r>
          <a:endParaRPr lang="en-US" sz="3000" kern="1200"/>
        </a:p>
        <a:p>
          <a:pPr marL="285750" lvl="1" indent="-285750" algn="r" defTabSz="13335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ar-SA" sz="3000" kern="1200"/>
            <a:t>تلبية حاجات السوق</a:t>
          </a:r>
          <a:endParaRPr lang="en-US" sz="3000" kern="1200"/>
        </a:p>
        <a:p>
          <a:pPr marL="285750" lvl="1" indent="-285750" algn="r" defTabSz="13335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ar-SA" sz="3000" kern="1200"/>
            <a:t>مواكبة التغيرات في رغبات الزبائن وحاجاتهم </a:t>
          </a:r>
          <a:endParaRPr lang="en-US" sz="3000" kern="1200"/>
        </a:p>
        <a:p>
          <a:pPr marL="285750" lvl="1" indent="-285750" algn="r" defTabSz="13335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ar-SA" sz="3000" kern="1200"/>
            <a:t>للبقاء في المنافسة </a:t>
          </a:r>
          <a:endParaRPr lang="en-US" sz="3000" kern="1200"/>
        </a:p>
        <a:p>
          <a:pPr marL="285750" lvl="1" indent="-285750" algn="r" defTabSz="13335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ar-SA" sz="3000" kern="1200"/>
            <a:t>بسبب دورة حياة المنتج </a:t>
          </a:r>
          <a:endParaRPr lang="en-US" sz="3000" kern="1200"/>
        </a:p>
        <a:p>
          <a:pPr marL="285750" lvl="1" indent="-285750" algn="r" defTabSz="13335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ar-SA" sz="3000" kern="1200"/>
            <a:t>توزيع المخاطر وتقليل فرص الفشل</a:t>
          </a:r>
          <a:endParaRPr lang="en-US" sz="3000" kern="1200"/>
        </a:p>
        <a:p>
          <a:pPr marL="285750" lvl="1" indent="-285750" algn="r" defTabSz="13335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ar-SA" sz="3000" kern="1200"/>
            <a:t>لاستغلال التكنولوجيا </a:t>
          </a:r>
          <a:endParaRPr lang="en-US" sz="3000" kern="1200"/>
        </a:p>
        <a:p>
          <a:pPr marL="285750" lvl="1" indent="-285750" algn="r" defTabSz="13335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ar-SA" sz="3000" kern="1200"/>
            <a:t>مساعدة فئة معينة من المجتمع </a:t>
          </a:r>
          <a:endParaRPr lang="en-US" sz="3000" kern="1200"/>
        </a:p>
        <a:p>
          <a:pPr marL="285750" lvl="1" indent="-285750" algn="r" defTabSz="13335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ar-SA" sz="3000" kern="1200"/>
            <a:t>لحماية الطبيعة والموارد من التلوث </a:t>
          </a:r>
          <a:endParaRPr lang="en-US" sz="3000" kern="1200"/>
        </a:p>
      </dsp:txBody>
      <dsp:txXfrm>
        <a:off x="0" y="974271"/>
        <a:ext cx="10908631" cy="46016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E23642-D69D-47BF-ABE9-709CD5019C7E}">
      <dsp:nvSpPr>
        <dsp:cNvPr id="0" name=""/>
        <dsp:cNvSpPr/>
      </dsp:nvSpPr>
      <dsp:spPr>
        <a:xfrm>
          <a:off x="0" y="0"/>
          <a:ext cx="11149263" cy="777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700" b="1" u="sng" kern="1200"/>
            <a:t>مصادر الافكار</a:t>
          </a:r>
          <a:endParaRPr lang="en-US" sz="2700" kern="1200"/>
        </a:p>
      </dsp:txBody>
      <dsp:txXfrm>
        <a:off x="0" y="0"/>
        <a:ext cx="11149263" cy="777600"/>
      </dsp:txXfrm>
    </dsp:sp>
    <dsp:sp modelId="{846DC00D-F5B6-4B3D-AD7E-5D685AE944C3}">
      <dsp:nvSpPr>
        <dsp:cNvPr id="0" name=""/>
        <dsp:cNvSpPr/>
      </dsp:nvSpPr>
      <dsp:spPr>
        <a:xfrm>
          <a:off x="0" y="845504"/>
          <a:ext cx="11149263" cy="46692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r" defTabSz="12001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700" kern="1200"/>
            <a:t>الابتكار والابداع </a:t>
          </a:r>
          <a:endParaRPr lang="en-US" sz="2700" kern="1200"/>
        </a:p>
        <a:p>
          <a:pPr marL="228600" lvl="1" indent="-228600" algn="r" defTabSz="12001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700" kern="1200"/>
            <a:t>الهوايات والاهتمامات </a:t>
          </a:r>
          <a:endParaRPr lang="en-US" sz="2700" kern="1200"/>
        </a:p>
        <a:p>
          <a:pPr marL="228600" lvl="1" indent="-228600" algn="r" defTabSz="12001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700" kern="1200"/>
            <a:t>المهارات والخبرات </a:t>
          </a:r>
          <a:endParaRPr lang="en-US" sz="2700" kern="1200"/>
        </a:p>
        <a:p>
          <a:pPr marL="228600" lvl="1" indent="-228600" algn="r" defTabSz="12001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700" kern="1200"/>
            <a:t>الامتيازات </a:t>
          </a:r>
          <a:endParaRPr lang="en-US" sz="2700" kern="1200"/>
        </a:p>
        <a:p>
          <a:pPr marL="228600" lvl="1" indent="-228600" algn="r" defTabSz="12001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700" kern="1200"/>
            <a:t>وسائل الاعلام </a:t>
          </a:r>
          <a:endParaRPr lang="en-US" sz="2700" kern="1200"/>
        </a:p>
        <a:p>
          <a:pPr marL="228600" lvl="1" indent="-228600" algn="r" defTabSz="12001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700" kern="1200"/>
            <a:t>معارض مؤسسات الاعمال</a:t>
          </a:r>
          <a:endParaRPr lang="en-US" sz="2700" kern="1200"/>
        </a:p>
        <a:p>
          <a:pPr marL="228600" lvl="1" indent="-228600" algn="r" defTabSz="12001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700" kern="1200"/>
            <a:t>المسح الميداني</a:t>
          </a:r>
          <a:endParaRPr lang="en-US" sz="2700" kern="1200"/>
        </a:p>
        <a:p>
          <a:pPr marL="228600" lvl="1" indent="-228600" algn="r" defTabSz="12001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700" kern="1200" dirty="0"/>
            <a:t>مساعدة  فئة معينة من المجتمع </a:t>
          </a:r>
          <a:endParaRPr lang="en-US" sz="2700" kern="1200" dirty="0"/>
        </a:p>
        <a:p>
          <a:pPr marL="228600" lvl="1" indent="-228600" algn="r" defTabSz="12001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700" kern="1200" dirty="0"/>
            <a:t>لحماية الطبيعة والموارد من التلوث </a:t>
          </a:r>
          <a:endParaRPr lang="en-US" sz="2700" kern="1200" dirty="0"/>
        </a:p>
        <a:p>
          <a:pPr marL="228600" lvl="1" indent="-228600" algn="r" defTabSz="12001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700" kern="1200"/>
            <a:t>شكاوى الزبائن </a:t>
          </a:r>
          <a:endParaRPr lang="en-US" sz="2700" kern="1200"/>
        </a:p>
      </dsp:txBody>
      <dsp:txXfrm>
        <a:off x="0" y="845504"/>
        <a:ext cx="11149263" cy="46692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8CAFDE-9F04-4E5B-B4EB-3E23332151E7}">
      <dsp:nvSpPr>
        <dsp:cNvPr id="0" name=""/>
        <dsp:cNvSpPr/>
      </dsp:nvSpPr>
      <dsp:spPr>
        <a:xfrm>
          <a:off x="3" y="3666"/>
          <a:ext cx="10180857" cy="53787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600" b="1" u="sng" kern="1200"/>
            <a:t>مصادر الافكار</a:t>
          </a:r>
          <a:endParaRPr lang="en-US" sz="4600" kern="1200"/>
        </a:p>
        <a:p>
          <a:pPr marL="285750" lvl="1" indent="-285750" algn="r" defTabSz="1600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3600" kern="1200"/>
            <a:t>التغيرات في المجتمع </a:t>
          </a:r>
          <a:endParaRPr lang="en-US" sz="3600" kern="1200"/>
        </a:p>
        <a:p>
          <a:pPr marL="285750" lvl="1" indent="-285750" algn="r" defTabSz="1600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3600" kern="1200"/>
            <a:t>العصف الذهني</a:t>
          </a:r>
          <a:endParaRPr lang="en-US" sz="3600" kern="1200"/>
        </a:p>
        <a:p>
          <a:pPr marL="285750" lvl="1" indent="-285750" algn="r" defTabSz="1600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3600" kern="1200"/>
            <a:t>البيئة الطبيعية </a:t>
          </a:r>
          <a:endParaRPr lang="en-US" sz="3600" kern="1200"/>
        </a:p>
        <a:p>
          <a:pPr marL="285750" lvl="1" indent="-285750" algn="r" defTabSz="1600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3600" kern="1200"/>
            <a:t>التلوث  </a:t>
          </a:r>
          <a:endParaRPr lang="en-US" sz="3600" kern="1200"/>
        </a:p>
        <a:p>
          <a:pPr marL="285750" lvl="1" indent="-285750" algn="r" defTabSz="1600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3600" kern="1200"/>
            <a:t>التغير المناخي</a:t>
          </a:r>
          <a:endParaRPr lang="en-US" sz="3600" kern="1200"/>
        </a:p>
      </dsp:txBody>
      <dsp:txXfrm>
        <a:off x="1490955" y="791367"/>
        <a:ext cx="7198953" cy="38033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1906AB-1185-4A04-83B4-042C9EF26262}">
      <dsp:nvSpPr>
        <dsp:cNvPr id="0" name=""/>
        <dsp:cNvSpPr/>
      </dsp:nvSpPr>
      <dsp:spPr>
        <a:xfrm>
          <a:off x="5584227" y="2353064"/>
          <a:ext cx="2845624" cy="9877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3868"/>
              </a:lnTo>
              <a:lnTo>
                <a:pt x="2845624" y="493868"/>
              </a:lnTo>
              <a:lnTo>
                <a:pt x="2845624" y="98773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296E16-BD3D-49C3-8921-EC8647F5DBE2}">
      <dsp:nvSpPr>
        <dsp:cNvPr id="0" name=""/>
        <dsp:cNvSpPr/>
      </dsp:nvSpPr>
      <dsp:spPr>
        <a:xfrm>
          <a:off x="2738603" y="2353064"/>
          <a:ext cx="2845624" cy="987737"/>
        </a:xfrm>
        <a:custGeom>
          <a:avLst/>
          <a:gdLst/>
          <a:ahLst/>
          <a:cxnLst/>
          <a:rect l="0" t="0" r="0" b="0"/>
          <a:pathLst>
            <a:path>
              <a:moveTo>
                <a:pt x="2845624" y="0"/>
              </a:moveTo>
              <a:lnTo>
                <a:pt x="2845624" y="493868"/>
              </a:lnTo>
              <a:lnTo>
                <a:pt x="0" y="493868"/>
              </a:lnTo>
              <a:lnTo>
                <a:pt x="0" y="98773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FB6823-6D75-4141-B399-06FA3128A933}">
      <dsp:nvSpPr>
        <dsp:cNvPr id="0" name=""/>
        <dsp:cNvSpPr/>
      </dsp:nvSpPr>
      <dsp:spPr>
        <a:xfrm>
          <a:off x="3232471" y="1308"/>
          <a:ext cx="4703512" cy="23517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2533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700" b="1" kern="1200"/>
            <a:t>الريادي الاجتماعي </a:t>
          </a:r>
          <a:endParaRPr lang="en-US" sz="5700" kern="1200"/>
        </a:p>
      </dsp:txBody>
      <dsp:txXfrm>
        <a:off x="3232471" y="1308"/>
        <a:ext cx="4703512" cy="2351756"/>
      </dsp:txXfrm>
    </dsp:sp>
    <dsp:sp modelId="{79AE53A6-A29A-4C8C-A1FB-8D55B6FC1221}">
      <dsp:nvSpPr>
        <dsp:cNvPr id="0" name=""/>
        <dsp:cNvSpPr/>
      </dsp:nvSpPr>
      <dsp:spPr>
        <a:xfrm>
          <a:off x="386846" y="3340801"/>
          <a:ext cx="4703512" cy="23517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2533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700" b="1" kern="1200"/>
            <a:t>كيف يستمد افكاره الاجتماعية </a:t>
          </a:r>
          <a:endParaRPr lang="en-US" sz="5700" kern="1200"/>
        </a:p>
      </dsp:txBody>
      <dsp:txXfrm>
        <a:off x="386846" y="3340801"/>
        <a:ext cx="4703512" cy="2351756"/>
      </dsp:txXfrm>
    </dsp:sp>
    <dsp:sp modelId="{4250CE7F-F637-4B3D-8BC5-9AB8F0FAD649}">
      <dsp:nvSpPr>
        <dsp:cNvPr id="0" name=""/>
        <dsp:cNvSpPr/>
      </dsp:nvSpPr>
      <dsp:spPr>
        <a:xfrm>
          <a:off x="6078096" y="3340801"/>
          <a:ext cx="4703512" cy="23517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2533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700" b="1" kern="1200" dirty="0"/>
            <a:t>كيف يخطط لمؤسسته الاجتماعية </a:t>
          </a:r>
          <a:endParaRPr lang="en-US" sz="5700" kern="1200" dirty="0"/>
        </a:p>
      </dsp:txBody>
      <dsp:txXfrm>
        <a:off x="6078096" y="3340801"/>
        <a:ext cx="4703512" cy="23517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FB8640-68F1-4093-A9CA-5BC1AC23484F}">
      <dsp:nvSpPr>
        <dsp:cNvPr id="0" name=""/>
        <dsp:cNvSpPr/>
      </dsp:nvSpPr>
      <dsp:spPr>
        <a:xfrm>
          <a:off x="0" y="307797"/>
          <a:ext cx="12079705" cy="1559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6500" kern="1200"/>
            <a:t>كيفية استنباط الافكار الاجتماعية</a:t>
          </a:r>
          <a:endParaRPr lang="en-US" sz="6500" kern="1200"/>
        </a:p>
      </dsp:txBody>
      <dsp:txXfrm>
        <a:off x="76105" y="383902"/>
        <a:ext cx="11927495" cy="1406815"/>
      </dsp:txXfrm>
    </dsp:sp>
    <dsp:sp modelId="{397E335B-DB76-481F-9B6B-456B959E78DD}">
      <dsp:nvSpPr>
        <dsp:cNvPr id="0" name=""/>
        <dsp:cNvSpPr/>
      </dsp:nvSpPr>
      <dsp:spPr>
        <a:xfrm>
          <a:off x="0" y="1866823"/>
          <a:ext cx="12079705" cy="4843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3531" tIns="40640" rIns="227584" bIns="40640" numCol="1" spcCol="1270" anchor="t" anchorCtr="0">
          <a:noAutofit/>
        </a:bodyPr>
        <a:lstStyle/>
        <a:p>
          <a:pPr marL="285750" lvl="1" indent="-285750" algn="r" defTabSz="14224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ar-SA" sz="3200" b="1" kern="1200" dirty="0"/>
            <a:t>التحديات السكانية </a:t>
          </a:r>
          <a:endParaRPr lang="en-US" sz="3200" b="1" kern="1200" dirty="0"/>
        </a:p>
        <a:p>
          <a:pPr marL="285750" lvl="1" indent="-285750" algn="r" defTabSz="14224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ar-SA" sz="3200" b="1" kern="1200" dirty="0"/>
            <a:t>التحديات الاقتصادية </a:t>
          </a:r>
          <a:endParaRPr lang="en-US" sz="3200" b="1" kern="1200" dirty="0"/>
        </a:p>
        <a:p>
          <a:pPr marL="285750" lvl="1" indent="-285750" algn="r" defTabSz="14224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ar-SA" sz="3200" b="1" kern="1200" dirty="0"/>
            <a:t>التحديات الغذائية </a:t>
          </a:r>
          <a:endParaRPr lang="en-US" sz="3200" b="1" kern="1200" dirty="0"/>
        </a:p>
        <a:p>
          <a:pPr marL="285750" lvl="1" indent="-285750" algn="r" defTabSz="14224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ar-SA" sz="3200" b="1" kern="1200" dirty="0"/>
            <a:t>تحديات نقص الموارد الطبيعية </a:t>
          </a:r>
          <a:endParaRPr lang="en-US" sz="3200" b="1" kern="1200" dirty="0"/>
        </a:p>
        <a:p>
          <a:pPr marL="285750" lvl="1" indent="-285750" algn="r" defTabSz="14224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ar-SA" sz="3200" b="1" kern="1200" dirty="0"/>
            <a:t>التحديات المناخية </a:t>
          </a:r>
          <a:endParaRPr lang="en-US" sz="3200" b="1" kern="1200" dirty="0"/>
        </a:p>
        <a:p>
          <a:pPr marL="285750" lvl="1" indent="-285750" algn="r" defTabSz="14224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ar-SA" sz="3200" b="1" kern="1200" dirty="0"/>
            <a:t>التحديات النوعية ( تمكين المرأة ) </a:t>
          </a:r>
          <a:endParaRPr lang="en-US" sz="3200" b="1" kern="1200" dirty="0"/>
        </a:p>
        <a:p>
          <a:pPr marL="285750" lvl="1" indent="-285750" algn="r" defTabSz="14224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ar-SA" sz="3200" b="1" kern="1200" dirty="0"/>
            <a:t>تحديات تعليمية </a:t>
          </a:r>
          <a:endParaRPr lang="en-US" sz="3200" b="1" kern="1200" dirty="0"/>
        </a:p>
        <a:p>
          <a:pPr marL="285750" lvl="1" indent="-285750" algn="r" defTabSz="14224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ar-SA" sz="3200" b="1" kern="1200" dirty="0"/>
            <a:t>تحديات رقمية </a:t>
          </a:r>
          <a:endParaRPr lang="en-US" sz="3200" b="1" kern="1200" dirty="0"/>
        </a:p>
        <a:p>
          <a:pPr marL="285750" lvl="1" indent="-285750" algn="r" defTabSz="14224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ar-SA" sz="3200" b="1" kern="1200" dirty="0"/>
            <a:t>تحديات امنية </a:t>
          </a:r>
          <a:endParaRPr lang="en-US" sz="3200" b="1" kern="1200" dirty="0"/>
        </a:p>
      </dsp:txBody>
      <dsp:txXfrm>
        <a:off x="0" y="1866823"/>
        <a:ext cx="12079705" cy="48438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691298-C50D-44AB-830E-EDADA3F621F3}">
      <dsp:nvSpPr>
        <dsp:cNvPr id="0" name=""/>
        <dsp:cNvSpPr/>
      </dsp:nvSpPr>
      <dsp:spPr>
        <a:xfrm>
          <a:off x="0" y="0"/>
          <a:ext cx="10180864" cy="1079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500" b="1" kern="1200" dirty="0"/>
            <a:t>كيف يخطط الريادي الاجتماعي </a:t>
          </a:r>
          <a:endParaRPr lang="en-US" sz="4500" kern="1200" dirty="0"/>
        </a:p>
      </dsp:txBody>
      <dsp:txXfrm>
        <a:off x="52688" y="52688"/>
        <a:ext cx="10075488" cy="973949"/>
      </dsp:txXfrm>
    </dsp:sp>
    <dsp:sp modelId="{4C8A296C-1F6F-4F72-8B7F-40827D06C58D}">
      <dsp:nvSpPr>
        <dsp:cNvPr id="0" name=""/>
        <dsp:cNvSpPr/>
      </dsp:nvSpPr>
      <dsp:spPr>
        <a:xfrm>
          <a:off x="0" y="1340564"/>
          <a:ext cx="10180864" cy="3353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242" tIns="57150" rIns="320040" bIns="57150" numCol="1" spcCol="1270" anchor="t" anchorCtr="0">
          <a:noAutofit/>
        </a:bodyPr>
        <a:lstStyle/>
        <a:p>
          <a:pPr marL="285750" lvl="1" indent="-285750" algn="r" defTabSz="155575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ar-SA" sz="3500" b="1" kern="1200"/>
            <a:t>تحديد الاثر الاجتماعي المنشود وما هو الهدف النهائي الذي يسعى الريادي للوصول اليه </a:t>
          </a:r>
          <a:endParaRPr lang="en-US" sz="3500" kern="1200"/>
        </a:p>
        <a:p>
          <a:pPr marL="285750" lvl="1" indent="-285750" algn="r" defTabSz="155575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ar-SA" sz="3500" b="1" kern="1200"/>
            <a:t>تحديد المخرجات   التي بناء عليها يستطيع الريادي الوصول الى الهدف </a:t>
          </a:r>
          <a:endParaRPr lang="en-US" sz="3500" kern="1200"/>
        </a:p>
        <a:p>
          <a:pPr marL="285750" lvl="1" indent="-285750" algn="r" defTabSz="155575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ar-SA" sz="3500" b="1" kern="1200"/>
            <a:t>تحديد النشاطات التي يجب القيام بها للوصول الى النتائج المطلوبة </a:t>
          </a:r>
          <a:endParaRPr lang="en-US" sz="3500" kern="1200"/>
        </a:p>
        <a:p>
          <a:pPr marL="285750" lvl="1" indent="-285750" algn="r" defTabSz="155575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ar-SA" sz="3500" b="1" kern="1200"/>
            <a:t>تحديد الموارد والاحتياجات اللازمة للعمل </a:t>
          </a:r>
          <a:endParaRPr lang="en-US" sz="3500" kern="1200"/>
        </a:p>
      </dsp:txBody>
      <dsp:txXfrm>
        <a:off x="0" y="1340564"/>
        <a:ext cx="10180864" cy="335339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A80B89-3759-4CF4-AD1E-D762C1E1BF22}">
      <dsp:nvSpPr>
        <dsp:cNvPr id="0" name=""/>
        <dsp:cNvSpPr/>
      </dsp:nvSpPr>
      <dsp:spPr>
        <a:xfrm>
          <a:off x="5337" y="1550"/>
          <a:ext cx="10930038" cy="9029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100" b="1" kern="1200" dirty="0"/>
            <a:t>العصف الذهني</a:t>
          </a:r>
          <a:endParaRPr lang="en-US" sz="4100" kern="1200" dirty="0"/>
        </a:p>
      </dsp:txBody>
      <dsp:txXfrm>
        <a:off x="49418" y="45631"/>
        <a:ext cx="10841876" cy="814833"/>
      </dsp:txXfrm>
    </dsp:sp>
    <dsp:sp modelId="{590BAA2E-261F-46B9-A5ED-FBEE5B53BD7A}">
      <dsp:nvSpPr>
        <dsp:cNvPr id="0" name=""/>
        <dsp:cNvSpPr/>
      </dsp:nvSpPr>
      <dsp:spPr>
        <a:xfrm>
          <a:off x="5337" y="949695"/>
          <a:ext cx="10930038" cy="9029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100" b="1" u="sng" kern="1200" dirty="0"/>
            <a:t>القواعد الرئيسية </a:t>
          </a:r>
          <a:endParaRPr lang="en-US" sz="4100" u="sng" kern="1200" dirty="0"/>
        </a:p>
      </dsp:txBody>
      <dsp:txXfrm>
        <a:off x="49418" y="993776"/>
        <a:ext cx="10841876" cy="814833"/>
      </dsp:txXfrm>
    </dsp:sp>
    <dsp:sp modelId="{4A0450B2-3983-46E4-A96A-9D0FC3BC1E74}">
      <dsp:nvSpPr>
        <dsp:cNvPr id="0" name=""/>
        <dsp:cNvSpPr/>
      </dsp:nvSpPr>
      <dsp:spPr>
        <a:xfrm>
          <a:off x="5337" y="1897840"/>
          <a:ext cx="10930038" cy="9029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100" b="1" kern="1200"/>
            <a:t>1- عدم انتقاد افكار الاخرين </a:t>
          </a:r>
          <a:endParaRPr lang="en-US" sz="4100" kern="1200"/>
        </a:p>
      </dsp:txBody>
      <dsp:txXfrm>
        <a:off x="49418" y="1941921"/>
        <a:ext cx="10841876" cy="814833"/>
      </dsp:txXfrm>
    </dsp:sp>
    <dsp:sp modelId="{C5E243FD-9A28-4108-9341-E94311ECEBAB}">
      <dsp:nvSpPr>
        <dsp:cNvPr id="0" name=""/>
        <dsp:cNvSpPr/>
      </dsp:nvSpPr>
      <dsp:spPr>
        <a:xfrm>
          <a:off x="5337" y="2845985"/>
          <a:ext cx="10930038" cy="9029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100" b="1" kern="1200" dirty="0"/>
            <a:t>2- تشجيع حرية الافكار والترحيب بالافكار التي قد تبدو غريبة </a:t>
          </a:r>
          <a:endParaRPr lang="en-US" sz="4100" kern="1200" dirty="0"/>
        </a:p>
      </dsp:txBody>
      <dsp:txXfrm>
        <a:off x="49418" y="2890066"/>
        <a:ext cx="10841876" cy="814833"/>
      </dsp:txXfrm>
    </dsp:sp>
    <dsp:sp modelId="{A44DF0D7-6922-432F-AADC-0782883F1EDE}">
      <dsp:nvSpPr>
        <dsp:cNvPr id="0" name=""/>
        <dsp:cNvSpPr/>
      </dsp:nvSpPr>
      <dsp:spPr>
        <a:xfrm>
          <a:off x="5337" y="3794130"/>
          <a:ext cx="10930038" cy="9029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100" b="1" kern="1200"/>
            <a:t>3- كلما زاد عدد الافكار كلما كان ذلك افضل </a:t>
          </a:r>
          <a:endParaRPr lang="en-US" sz="4100" kern="1200"/>
        </a:p>
      </dsp:txBody>
      <dsp:txXfrm>
        <a:off x="49418" y="3838211"/>
        <a:ext cx="10841876" cy="814833"/>
      </dsp:txXfrm>
    </dsp:sp>
    <dsp:sp modelId="{886A3A0E-6D5B-4F98-8569-ABC4F7BE2496}">
      <dsp:nvSpPr>
        <dsp:cNvPr id="0" name=""/>
        <dsp:cNvSpPr/>
      </dsp:nvSpPr>
      <dsp:spPr>
        <a:xfrm>
          <a:off x="5337" y="4742274"/>
          <a:ext cx="10930038" cy="9029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100" b="1" kern="1200"/>
            <a:t>4- الجمع بين افكار الاخرين والعمل على تحسينها  </a:t>
          </a:r>
          <a:endParaRPr lang="en-US" sz="4100" kern="1200"/>
        </a:p>
      </dsp:txBody>
      <dsp:txXfrm>
        <a:off x="49418" y="4786355"/>
        <a:ext cx="10841876" cy="8148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2T13:26:15.3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11087 622 24575,'0'0'0,"-12"0"0,-11-5 0,1-1 0,-1-1 0,-35-17 0,-2 0 0,-488-133 0,-17 45 0,507 102 0,-1205-149 0,-15 88 0,-8 85 0,969 2 0,-625 39 0,46 72 0,15 78 0,658-140 0,4 10 0,3 10 0,3 9 0,5 9 0,5 9 0,5 8 0,-221 178 0,337-231 0,4 3 0,2 4 0,-115 146 0,117-120 0,5 4 0,-106 211 0,136-229 0,4 1 0,4 2 0,4 1 0,3 1 0,-21 184 0,38-198 0,5 1 0,2-1 0,4 0 0,3 0 0,4 0 0,3-1 0,39 123 0,-23-116 0,4-1 0,4-1 0,77 122 0,-52-111 0,3-2 0,112 114 0,-64-91 0,142 108 0,149 71 0,-85-86-241,10-14 1,554 234-1,-510-284 241,5-17 0,698 136 0,53-99 0,-754-131 0,389-20 0,-418-32 0,-2-15 0,-1-16 0,471-132 0,-621 125 0,-2-9 0,-4-8 0,-3-8 0,173-108 0,-165 71 0,-6-7 0,-5-8 0,223-218 0,-298 247 0,-5-4 0,173-248 0,-210 256 0,-4-3 0,-4-2 0,-6-2 0,44-139 0,-52 103-6,-6-2 1,-7-2-1,-7 0 1,-6-2-1,-7 0 0,-6 0 1,-7 0-1,-7 0 1,-50-261-1,22 244 0,-7 2 0,-8 1 0,-7 3-1,-7 3 1,-6 3 0,-8 3 0,-6 4 0,-140-182-1,-245-227-1838,355 428-3667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2T13:26:25.29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11856 448 24575,'-335'27'0,"79"-3"0,-16-18 0,0-11 0,-320-49 0,180-2 0,-761-89 0,256 51 0,375 37 0,-520-26 0,-5 73 0,307 47 0,-448 10 0,1048-47 0,-483 9 0,312 5 0,-627 35 0,593-6 0,167-17 0,-51 12-1365,165-22-5461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2T13:26:26.59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9119 724 24575,'-18'-1'0,"-338"-66"0,274 48 0,-565-131-41,-595-125 131,-18 102-672,-986 135 475,1927 46 107,-930 35 0,74 92-2,764-42-939,392-88 624,-76 19-5974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F1CCC-CCEF-46F5-BB3B-0C97786AC11C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A349D-DF27-4322-BFD4-FE2B93C3A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39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A349D-DF27-4322-BFD4-FE2B93C3A7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05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A349D-DF27-4322-BFD4-FE2B93C3A74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15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08DF2CB-2384-45AD-B4F5-D55479978591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3D13FDD-0610-4E27-A3F5-D293EFDE7A8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938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F2CB-2384-45AD-B4F5-D55479978591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3FDD-0610-4E27-A3F5-D293EFDE7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34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F2CB-2384-45AD-B4F5-D55479978591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3FDD-0610-4E27-A3F5-D293EFDE7A8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01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F2CB-2384-45AD-B4F5-D55479978591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3FDD-0610-4E27-A3F5-D293EFDE7A8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09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F2CB-2384-45AD-B4F5-D55479978591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3FDD-0610-4E27-A3F5-D293EFDE7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09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F2CB-2384-45AD-B4F5-D55479978591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3FDD-0610-4E27-A3F5-D293EFDE7A8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656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F2CB-2384-45AD-B4F5-D55479978591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3FDD-0610-4E27-A3F5-D293EFDE7A8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779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F2CB-2384-45AD-B4F5-D55479978591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3FDD-0610-4E27-A3F5-D293EFDE7A8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647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F2CB-2384-45AD-B4F5-D55479978591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3FDD-0610-4E27-A3F5-D293EFDE7A8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273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F2CB-2384-45AD-B4F5-D55479978591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3FDD-0610-4E27-A3F5-D293EFDE7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42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F2CB-2384-45AD-B4F5-D55479978591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3FDD-0610-4E27-A3F5-D293EFDE7A8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819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F2CB-2384-45AD-B4F5-D55479978591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3FDD-0610-4E27-A3F5-D293EFDE7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384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F2CB-2384-45AD-B4F5-D55479978591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3FDD-0610-4E27-A3F5-D293EFDE7A8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069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F2CB-2384-45AD-B4F5-D55479978591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3FDD-0610-4E27-A3F5-D293EFDE7A8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417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F2CB-2384-45AD-B4F5-D55479978591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3FDD-0610-4E27-A3F5-D293EFDE7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304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F2CB-2384-45AD-B4F5-D55479978591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3FDD-0610-4E27-A3F5-D293EFDE7A8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410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F2CB-2384-45AD-B4F5-D55479978591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3FDD-0610-4E27-A3F5-D293EFDE7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78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08DF2CB-2384-45AD-B4F5-D55479978591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13FDD-0610-4E27-A3F5-D293EFDE7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00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customXml" Target="../ink/ink1.xml"/><Relationship Id="rId12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customXml" Target="../ink/ink3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1.xml"/><Relationship Id="rId9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/>
              <a:t>ريادة الاعمال 2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ar-SA" dirty="0"/>
              <a:t>محاضرة 2 </a:t>
            </a:r>
          </a:p>
          <a:p>
            <a:endParaRPr lang="ar-SA" dirty="0"/>
          </a:p>
          <a:p>
            <a:r>
              <a:rPr lang="ar-SA" dirty="0"/>
              <a:t>توليد الافكار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700" y="-79150"/>
            <a:ext cx="7878535" cy="152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228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53602975"/>
              </p:ext>
            </p:extLst>
          </p:nvPr>
        </p:nvGraphicFramePr>
        <p:xfrm>
          <a:off x="561475" y="593558"/>
          <a:ext cx="10940714" cy="5646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5431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550" y="938893"/>
            <a:ext cx="1018086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200" b="1" u="sng" dirty="0"/>
              <a:t>واجب بيتي 1 </a:t>
            </a:r>
          </a:p>
          <a:p>
            <a:pPr algn="ctr" rtl="1"/>
            <a:endParaRPr lang="ar-SA" dirty="0"/>
          </a:p>
          <a:p>
            <a:pPr algn="ctr" rtl="1"/>
            <a:r>
              <a:rPr lang="ar-SA" sz="2000" b="1" dirty="0"/>
              <a:t>تحديد  7 افكار لمشاريع مع توضيح سبب التفكير فيها و الهدف منه (بالاعتماد على الهوايات ، المشاكل ، سبب اجتماعي، حاجة ،بيئة،خبرات ومهارات ، فكرة من اسواق خارجية غير موجودة )</a:t>
            </a:r>
          </a:p>
          <a:p>
            <a:pPr algn="ctr" rtl="1"/>
            <a:r>
              <a:rPr lang="ar-SA" sz="2400" b="1" u="sng" dirty="0"/>
              <a:t>حسب الجدول التالي :</a:t>
            </a:r>
          </a:p>
          <a:p>
            <a:pPr algn="ctr" rtl="1"/>
            <a:endParaRPr lang="ar-SA" dirty="0"/>
          </a:p>
          <a:p>
            <a:pPr algn="ctr" rtl="1"/>
            <a:endParaRPr lang="ar-SA" dirty="0"/>
          </a:p>
          <a:p>
            <a:pPr algn="ctr" rtl="1"/>
            <a:endParaRPr lang="ar-SA" dirty="0"/>
          </a:p>
          <a:p>
            <a:pPr algn="ctr" rtl="1"/>
            <a:endParaRPr lang="ar-SA" dirty="0"/>
          </a:p>
          <a:p>
            <a:pPr algn="ctr" rtl="1"/>
            <a:endParaRPr lang="ar-SA" dirty="0"/>
          </a:p>
          <a:p>
            <a:pPr algn="ctr" rtl="1"/>
            <a:endParaRPr lang="ar-SA" dirty="0"/>
          </a:p>
          <a:p>
            <a:pPr algn="ctr" rtl="1"/>
            <a:endParaRPr lang="ar-SA" dirty="0"/>
          </a:p>
          <a:p>
            <a:pPr algn="ctr" rtl="1"/>
            <a:endParaRPr lang="ar-SA" dirty="0"/>
          </a:p>
          <a:p>
            <a:pPr algn="ctr" rtl="1"/>
            <a:endParaRPr lang="ar-SA" dirty="0"/>
          </a:p>
          <a:p>
            <a:pPr algn="ctr" rtl="1"/>
            <a:endParaRPr lang="ar-SA" dirty="0"/>
          </a:p>
          <a:p>
            <a:pPr algn="ctr" rtl="1"/>
            <a:endParaRPr lang="ar-SA" dirty="0"/>
          </a:p>
          <a:p>
            <a:pPr algn="ctr" rtl="1"/>
            <a:endParaRPr lang="ar-SA" dirty="0"/>
          </a:p>
          <a:p>
            <a:pPr algn="ctr" rtl="1"/>
            <a:endParaRPr lang="ar-SA" dirty="0"/>
          </a:p>
          <a:p>
            <a:pPr algn="ctr" rtl="1"/>
            <a:endParaRPr lang="ar-SA" dirty="0"/>
          </a:p>
          <a:p>
            <a:pPr algn="ctr" rt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226878"/>
              </p:ext>
            </p:extLst>
          </p:nvPr>
        </p:nvGraphicFramePr>
        <p:xfrm>
          <a:off x="1997982" y="2907695"/>
          <a:ext cx="8127999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90877687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1759386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4485399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ar-SA" dirty="0"/>
                        <a:t>الهدف  /</a:t>
                      </a:r>
                      <a:r>
                        <a:rPr lang="ar-SA" baseline="0" dirty="0"/>
                        <a:t> السبب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b="1" dirty="0"/>
                        <a:t>الية استنباط الفكرة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/>
                        <a:t>فكرة المشروع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293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b="1" dirty="0"/>
                        <a:t>الهوايات</a:t>
                      </a:r>
                      <a:r>
                        <a:rPr lang="ar-SA" b="1" baseline="0" dirty="0"/>
                        <a:t> والاهتمامات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4858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b="1" dirty="0"/>
                        <a:t>مشاكل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237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b="1" dirty="0"/>
                        <a:t>سبب</a:t>
                      </a:r>
                      <a:r>
                        <a:rPr lang="ar-SA" b="1" baseline="0" dirty="0"/>
                        <a:t> اجتماعي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23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b="1" dirty="0"/>
                        <a:t>حماية</a:t>
                      </a:r>
                      <a:r>
                        <a:rPr lang="ar-SA" b="1" baseline="0" dirty="0"/>
                        <a:t> البيئة والحفاظ عليها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688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b="1" dirty="0"/>
                        <a:t>خبرات ومهارات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188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b="1" dirty="0"/>
                        <a:t>حاجة السوق او</a:t>
                      </a:r>
                      <a:r>
                        <a:rPr lang="ar-SA" b="1" baseline="0" dirty="0"/>
                        <a:t> حاجة مجتمع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796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b="1" dirty="0"/>
                        <a:t>فكرة من خارج البلاد غير</a:t>
                      </a:r>
                      <a:r>
                        <a:rPr lang="ar-SA" b="1" baseline="0" dirty="0"/>
                        <a:t> موجودة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670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4815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7936" y="602009"/>
            <a:ext cx="1018086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200" b="1" u="sng" dirty="0"/>
              <a:t>واجب بيتي 2</a:t>
            </a:r>
          </a:p>
          <a:p>
            <a:pPr algn="ctr" rtl="1"/>
            <a:endParaRPr lang="ar-SA" dirty="0"/>
          </a:p>
          <a:p>
            <a:pPr algn="ctr" rtl="1"/>
            <a:r>
              <a:rPr lang="ar-SA" sz="2400" b="1" u="sng" dirty="0"/>
              <a:t>تحديد فكرة مؤسسة اجتماعية حسب حسب الجدول التالي :</a:t>
            </a:r>
          </a:p>
          <a:p>
            <a:pPr algn="ctr" rtl="1"/>
            <a:endParaRPr lang="ar-SA" dirty="0"/>
          </a:p>
          <a:p>
            <a:pPr algn="ctr" rtl="1"/>
            <a:endParaRPr lang="ar-SA" dirty="0"/>
          </a:p>
          <a:p>
            <a:pPr algn="ctr" rtl="1"/>
            <a:endParaRPr lang="ar-SA" dirty="0"/>
          </a:p>
          <a:p>
            <a:pPr algn="ctr" rtl="1"/>
            <a:endParaRPr lang="ar-SA" dirty="0"/>
          </a:p>
          <a:p>
            <a:pPr algn="ctr" rtl="1"/>
            <a:endParaRPr lang="ar-SA" dirty="0"/>
          </a:p>
          <a:p>
            <a:pPr algn="ctr" rtl="1"/>
            <a:endParaRPr lang="ar-SA" dirty="0"/>
          </a:p>
          <a:p>
            <a:pPr algn="ctr" rtl="1"/>
            <a:endParaRPr lang="ar-SA" dirty="0"/>
          </a:p>
          <a:p>
            <a:pPr algn="ctr" rtl="1"/>
            <a:endParaRPr lang="ar-SA" dirty="0"/>
          </a:p>
          <a:p>
            <a:pPr algn="ctr" rtl="1"/>
            <a:endParaRPr lang="ar-SA" dirty="0"/>
          </a:p>
          <a:p>
            <a:pPr algn="ctr" rtl="1"/>
            <a:endParaRPr lang="ar-SA" dirty="0"/>
          </a:p>
          <a:p>
            <a:pPr algn="ctr" rtl="1"/>
            <a:endParaRPr lang="ar-SA" dirty="0"/>
          </a:p>
          <a:p>
            <a:pPr algn="ctr" rtl="1"/>
            <a:endParaRPr lang="ar-SA" dirty="0"/>
          </a:p>
          <a:p>
            <a:pPr algn="ctr" rtl="1"/>
            <a:endParaRPr lang="ar-SA" dirty="0"/>
          </a:p>
          <a:p>
            <a:pPr algn="ctr" rtl="1"/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698494"/>
              </p:ext>
            </p:extLst>
          </p:nvPr>
        </p:nvGraphicFramePr>
        <p:xfrm>
          <a:off x="737936" y="1842721"/>
          <a:ext cx="10924675" cy="4445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2232">
                  <a:extLst>
                    <a:ext uri="{9D8B030D-6E8A-4147-A177-3AD203B41FA5}">
                      <a16:colId xmlns:a16="http://schemas.microsoft.com/office/drawing/2014/main" val="235642093"/>
                    </a:ext>
                  </a:extLst>
                </a:gridCol>
                <a:gridCol w="5502443">
                  <a:extLst>
                    <a:ext uri="{9D8B030D-6E8A-4147-A177-3AD203B41FA5}">
                      <a16:colId xmlns:a16="http://schemas.microsoft.com/office/drawing/2014/main" val="1363708127"/>
                    </a:ext>
                  </a:extLst>
                </a:gridCol>
              </a:tblGrid>
              <a:tr h="740066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000" b="1" dirty="0"/>
                        <a:t>الفكرة العامة 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2601"/>
                  </a:ext>
                </a:extLst>
              </a:tr>
              <a:tr h="740066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000" b="1" dirty="0"/>
                        <a:t>الاثر الاجتماعي المنشود 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968249"/>
                  </a:ext>
                </a:extLst>
              </a:tr>
              <a:tr h="740066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000" b="1" dirty="0"/>
                        <a:t>الفئات والاعداد المستهدفة 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888434"/>
                  </a:ext>
                </a:extLst>
              </a:tr>
              <a:tr h="740066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000" b="1" dirty="0"/>
                        <a:t>النشاطات</a:t>
                      </a:r>
                      <a:r>
                        <a:rPr lang="ar-SA" sz="2000" b="1" baseline="0" dirty="0"/>
                        <a:t> التي سيتم تنفيذها لتحقيق الهدف 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258912"/>
                  </a:ext>
                </a:extLst>
              </a:tr>
              <a:tr h="740066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000" b="1" dirty="0"/>
                        <a:t>طرق التسويق او اي شراكات</a:t>
                      </a:r>
                      <a:r>
                        <a:rPr lang="ar-SA" sz="2000" b="1" baseline="0" dirty="0"/>
                        <a:t> قد تساعد في دعم المشروع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35260"/>
                  </a:ext>
                </a:extLst>
              </a:tr>
              <a:tr h="745453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000" b="1" dirty="0"/>
                        <a:t>توضيح كيف سيتم الحصول على المبلغ الذي سيتم انشاء المشروع من خلاله مع</a:t>
                      </a:r>
                      <a:r>
                        <a:rPr lang="ar-SA" sz="2000" b="1" baseline="0" dirty="0"/>
                        <a:t> بيان بسيط لتكاليف الانشطة التي سيتم العمل عليها 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945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1460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91303580"/>
              </p:ext>
            </p:extLst>
          </p:nvPr>
        </p:nvGraphicFramePr>
        <p:xfrm>
          <a:off x="593559" y="577518"/>
          <a:ext cx="11053010" cy="5743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13E5524-28CC-0355-BFAB-37285A8E9CFC}"/>
                  </a:ext>
                </a:extLst>
              </p14:cNvPr>
              <p14:cNvContentPartPr/>
              <p14:nvPr/>
            </p14:nvContentPartPr>
            <p14:xfrm>
              <a:off x="6851600" y="3975760"/>
              <a:ext cx="4296960" cy="2462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13E5524-28CC-0355-BFAB-37285A8E9CF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33960" y="3957760"/>
                <a:ext cx="4332600" cy="249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407F4C8-BA95-02E9-6F34-F53736845DEF}"/>
                  </a:ext>
                </a:extLst>
              </p14:cNvPr>
              <p14:cNvContentPartPr/>
              <p14:nvPr/>
            </p14:nvContentPartPr>
            <p14:xfrm>
              <a:off x="1314440" y="4647520"/>
              <a:ext cx="4268520" cy="182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407F4C8-BA95-02E9-6F34-F53736845DE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96440" y="4629880"/>
                <a:ext cx="430416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AF642F3-E990-51CD-5071-F02803A3420B}"/>
                  </a:ext>
                </a:extLst>
              </p14:cNvPr>
              <p14:cNvContentPartPr/>
              <p14:nvPr/>
            </p14:nvContentPartPr>
            <p14:xfrm>
              <a:off x="1802240" y="5157280"/>
              <a:ext cx="3282840" cy="260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AF642F3-E990-51CD-5071-F02803A3420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784240" y="5139640"/>
                <a:ext cx="3318480" cy="29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4317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76401765"/>
              </p:ext>
            </p:extLst>
          </p:nvPr>
        </p:nvGraphicFramePr>
        <p:xfrm>
          <a:off x="625642" y="641684"/>
          <a:ext cx="10908632" cy="5614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853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87004580"/>
              </p:ext>
            </p:extLst>
          </p:nvPr>
        </p:nvGraphicFramePr>
        <p:xfrm>
          <a:off x="449179" y="673768"/>
          <a:ext cx="11149263" cy="5582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8854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62294500"/>
              </p:ext>
            </p:extLst>
          </p:nvPr>
        </p:nvGraphicFramePr>
        <p:xfrm>
          <a:off x="971550" y="938893"/>
          <a:ext cx="10180864" cy="5386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327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433137" y="671691"/>
          <a:ext cx="11168456" cy="5693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1213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16331834"/>
              </p:ext>
            </p:extLst>
          </p:nvPr>
        </p:nvGraphicFramePr>
        <p:xfrm>
          <a:off x="-160422" y="-160421"/>
          <a:ext cx="12079705" cy="7018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92941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95304443"/>
              </p:ext>
            </p:extLst>
          </p:nvPr>
        </p:nvGraphicFramePr>
        <p:xfrm>
          <a:off x="971550" y="947057"/>
          <a:ext cx="10180864" cy="4955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7217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88"/>
            <a:ext cx="12192000" cy="68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3641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123</TotalTime>
  <Words>375</Words>
  <Application>Microsoft Office PowerPoint</Application>
  <PresentationFormat>Widescreen</PresentationFormat>
  <Paragraphs>108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Garamond</vt:lpstr>
      <vt:lpstr>Organic</vt:lpstr>
      <vt:lpstr>ريادة الاعمال 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ريادة الاعمال 2 </dc:title>
  <dc:creator>Sami Ghabin</dc:creator>
  <cp:lastModifiedBy>Ahmed Othman</cp:lastModifiedBy>
  <cp:revision>12</cp:revision>
  <dcterms:created xsi:type="dcterms:W3CDTF">2023-03-08T07:37:54Z</dcterms:created>
  <dcterms:modified xsi:type="dcterms:W3CDTF">2024-03-22T13:26:36Z</dcterms:modified>
</cp:coreProperties>
</file>