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303" r:id="rId20"/>
    <p:sldId id="304" r:id="rId21"/>
    <p:sldId id="305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790A0-624A-4A53-AC0A-D14C1E41F5E1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7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3FC16-8C5C-4C3E-A58D-FBE4DA7E393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35344-3FAB-465E-A65D-181AE21E28D6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20406-E4E3-4601-8FC7-F0B2BCF750C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D21CC-BAB9-4516-9570-33EBD4C46CC1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1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0B191B-5DD4-4897-9DBC-C2B6F191428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4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B9C1-CBA6-487C-9A77-4FC464FA6CC2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9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36F18-6938-47C5-8B52-CB07F5A00D6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6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69D04-57D3-40B3-884E-D13E35DC9272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4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A885E-FB70-4127-9A0A-45CD189F664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6D443-629F-452F-9BE9-6E977284701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AD916-7DA1-4C71-9458-4190110666C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4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2122488" y="1339851"/>
            <a:ext cx="7772400" cy="1470025"/>
          </a:xfrm>
        </p:spPr>
        <p:txBody>
          <a:bodyPr/>
          <a:lstStyle/>
          <a:p>
            <a:r>
              <a:rPr lang="en-US" altLang="en-US" smtClean="0"/>
              <a:t>Seed Production 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957513" y="2919413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Chapter 6</a:t>
            </a:r>
          </a:p>
          <a:p>
            <a:r>
              <a:rPr lang="en-US" altLang="en-US" dirty="0" smtClean="0"/>
              <a:t> </a:t>
            </a:r>
            <a:r>
              <a:rPr lang="en-US" altLang="en-US" b="1" dirty="0" smtClean="0"/>
              <a:t>SEED Drying</a:t>
            </a:r>
            <a:endParaRPr lang="en-US" altLang="en-US" dirty="0" smtClean="0"/>
          </a:p>
          <a:p>
            <a:r>
              <a:rPr lang="en-US" altLang="en-US" dirty="0" smtClean="0"/>
              <a:t>Dr. Daoud Abusafieh</a:t>
            </a:r>
          </a:p>
        </p:txBody>
      </p:sp>
    </p:spTree>
    <p:extLst>
      <p:ext uri="{BB962C8B-B14F-4D97-AF65-F5344CB8AC3E}">
        <p14:creationId xmlns:p14="http://schemas.microsoft.com/office/powerpoint/2010/main" val="26945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5" y="207926"/>
            <a:ext cx="10266220" cy="64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257695"/>
            <a:ext cx="10424160" cy="63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2" y="282633"/>
            <a:ext cx="11014362" cy="62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263649"/>
            <a:ext cx="10914611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6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4" y="249359"/>
            <a:ext cx="10931236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7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442496"/>
            <a:ext cx="11463251" cy="58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266007"/>
            <a:ext cx="10590415" cy="62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2" y="211755"/>
            <a:ext cx="11099800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232916"/>
            <a:ext cx="10854267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7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" y="233673"/>
            <a:ext cx="11205558" cy="65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213864"/>
            <a:ext cx="11603069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6" y="218148"/>
            <a:ext cx="11579629" cy="63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2" y="218148"/>
            <a:ext cx="11474011" cy="64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3" y="224444"/>
            <a:ext cx="12050328" cy="5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3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0" y="573579"/>
            <a:ext cx="11544009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74" y="465511"/>
            <a:ext cx="10580583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94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8" y="673330"/>
            <a:ext cx="11577516" cy="49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15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28" y="423950"/>
            <a:ext cx="10939462" cy="56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89" y="443211"/>
            <a:ext cx="9368443" cy="59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" y="318123"/>
            <a:ext cx="11555797" cy="1826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4" y="2144684"/>
            <a:ext cx="11488585" cy="44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09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0577"/>
            <a:ext cx="11390591" cy="2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5" y="224442"/>
            <a:ext cx="11163994" cy="65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274320"/>
            <a:ext cx="11105804" cy="65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8" y="466165"/>
            <a:ext cx="10488489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87" y="129307"/>
            <a:ext cx="11295028" cy="67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78121"/>
            <a:ext cx="11330248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99553"/>
            <a:ext cx="11277601" cy="65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9" y="336948"/>
            <a:ext cx="11230494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472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</Words>
  <Application>Microsoft Office PowerPoint</Application>
  <PresentationFormat>Widescreen</PresentationFormat>
  <Paragraphs>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</vt:lpstr>
      <vt:lpstr>Blank Presentation</vt:lpstr>
      <vt:lpstr>Seed Production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Production</dc:title>
  <dc:creator>Daoud Abusafieh</dc:creator>
  <cp:lastModifiedBy>Daoud Abusafieh</cp:lastModifiedBy>
  <cp:revision>109</cp:revision>
  <dcterms:created xsi:type="dcterms:W3CDTF">2021-07-29T10:22:17Z</dcterms:created>
  <dcterms:modified xsi:type="dcterms:W3CDTF">2021-08-11T08:38:02Z</dcterms:modified>
</cp:coreProperties>
</file>