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77" r:id="rId12"/>
    <p:sldId id="265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1C1-FA8A-4E2E-8E82-D348692A7A96}" type="datetimeFigureOut">
              <a:rPr lang="ar-SA" smtClean="0"/>
              <a:pPr/>
              <a:t>08/08/1444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B7CAF-971F-45AB-BBF6-8C5A983C02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Signal Processing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6600" dirty="0" smtClean="0">
                <a:solidFill>
                  <a:srgbClr val="FF0000"/>
                </a:solidFill>
              </a:rPr>
              <a:t>دكتور : رائد درا غمة</a:t>
            </a:r>
            <a:endParaRPr lang="ar-SA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32656"/>
            <a:ext cx="7560839" cy="634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8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96752"/>
            <a:ext cx="7560840" cy="4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3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47712"/>
            <a:ext cx="7920879" cy="584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947737"/>
            <a:ext cx="5834781" cy="528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9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0688"/>
            <a:ext cx="8352928" cy="59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8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04664"/>
            <a:ext cx="7848872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2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8352928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4664"/>
            <a:ext cx="7708329" cy="633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0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32657"/>
            <a:ext cx="7992888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24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7920880" cy="613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40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76672"/>
            <a:ext cx="7992888" cy="604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1114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سمة Office</vt:lpstr>
      <vt:lpstr>Digital Signal Processing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user</cp:lastModifiedBy>
  <cp:revision>48</cp:revision>
  <dcterms:created xsi:type="dcterms:W3CDTF">2017-01-20T15:27:30Z</dcterms:created>
  <dcterms:modified xsi:type="dcterms:W3CDTF">2023-02-28T14:48:42Z</dcterms:modified>
</cp:coreProperties>
</file>