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6" r:id="rId11"/>
    <p:sldId id="277" r:id="rId12"/>
    <p:sldId id="265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1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Signal Processing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6600" dirty="0" smtClean="0">
                <a:solidFill>
                  <a:srgbClr val="FF0000"/>
                </a:solidFill>
              </a:rPr>
              <a:t>دكتور : رائد درا غمة</a:t>
            </a:r>
            <a:endParaRPr lang="ar-SA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32656"/>
            <a:ext cx="7560839" cy="634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8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96752"/>
            <a:ext cx="7560840" cy="468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13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747712"/>
            <a:ext cx="7920879" cy="584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8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947737"/>
            <a:ext cx="5834781" cy="528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93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0688"/>
            <a:ext cx="8352928" cy="590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82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04664"/>
            <a:ext cx="7848872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82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04664"/>
            <a:ext cx="8352928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59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04664"/>
            <a:ext cx="7708329" cy="63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06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32657"/>
            <a:ext cx="7992888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824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2656"/>
            <a:ext cx="7920880" cy="613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640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76672"/>
            <a:ext cx="7992888" cy="604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01114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8</Words>
  <Application>Microsoft Office PowerPoint</Application>
  <PresentationFormat>On-screen Show (4:3)</PresentationFormat>
  <Paragraphs>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سمة Office</vt:lpstr>
      <vt:lpstr>Digital Signal Processing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hp</dc:creator>
  <cp:lastModifiedBy>user</cp:lastModifiedBy>
  <cp:revision>48</cp:revision>
  <dcterms:created xsi:type="dcterms:W3CDTF">2017-01-20T15:27:30Z</dcterms:created>
  <dcterms:modified xsi:type="dcterms:W3CDTF">2023-02-28T14:48:42Z</dcterms:modified>
</cp:coreProperties>
</file>