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5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922349241d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922349241d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922349241d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922349241d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922349241d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922349241d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922349241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922349241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922349241d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922349241d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96ebed464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96ebed464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96ebed464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96ebed4642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96ebed464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96ebed464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22349241d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22349241d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22349241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22349241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922349241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922349241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922349241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922349241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6ebed464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6ebed464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922349241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922349241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922349241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922349241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مقدمة في البيانات الكبيرة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فهم العالم الرقمي المعاصر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معالجة البيانات الكبيرة</a:t>
            </a:r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تقنيات معالجة البيانات تشمل MapReduce وSpark.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الهدف: استخراج معلومات قيمة من البيانات.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تحليل البيانات الكبيرة</a:t>
            </a: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الأدوات والتقنيات مثل البيانات الجغرافية، التعلم الآلي، والتعلم العميق تساهم في استخراج الأنماط والتوجهات.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تحليل البيانات يمكن أن يتضمن التنبؤ بالسلوك الاستهلاكي والتحليل التفصيلي للعملاء.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الأمان والخصوصية</a:t>
            </a:r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أهمية حماية البيانات والتحليلات الحساسة.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الامتثال للتشريعات وتنظيمات حماية البيانات.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تطبيقات البيانات الكبيرة</a:t>
            </a:r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أمثلة على استخدام البيانات الكبيرة في مجموعة متنوعة من الصناعات.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الذكاء الاصطناعي والتحليلات الضخمة كتكنولوجيات محورية.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أمثلة عملية على تطبيقات البيانات الكبيرة</a:t>
            </a:r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التسويق الاستهداف والشخصي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الشركات تستخدم البيانات الكبيرة لتحليل عادات وتفضيلات العملاء على وسائل التواصل الاجتماعي والمواقع الإلكترونية، وبناء ملفات تفصيلية للعملاء. هذا يمكنهم من إرسال رسائل تسويقية مستهدفة وشخصية.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الرعاية الصحية الشخصية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القطاع الصحي يستفيد من البيانات الكبيرة لتحسين رعاية المرضى. يمكن تحليل البيانات السريرية والصور الطبية لتشخيص الأمراض وتحسين خطط العلاج.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السيارات الذكية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في صناعة السيارات، يتم جمع البيانات من مستشعرات متعددة في السيارة ومشاركتها مع الشركات المصنعة لتحسين الأمان والأداء وتحسين تجربة القيادة.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التنبؤ بالفشل الميكانيكي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شركات الصيانة والصناعة تستخدم البيانات الكبيرة لتنبؤ ومراقبة أجزاء المعدات والآلات، مما يساعد في الوقاية من الفشل وتوفير تكاليف الصيانة.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تحسين تجربة العملاء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الشركات تجمع بيانات من الزبائن حول تجربتهم على المواقع الإلكترونية وفي المتاجر لفهم احتياجاتهم بشكل أفضل وتحسين خدمتهم.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الأمن ومكافحة الجريمة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الأجهزة الأمنية تستخدم البيانات الكبيرة لمراقبة الأنشطة الاجتماعية والاقتصادية وتحليلها للوقاية من الجريمة وضمان الأمن الوطني.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تنبؤات الأعمال واتخاذ القرار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الشركات تستخدم البيانات الكبيرة لتوجيه استراتيجيتها واتخاذ قرارات أعمال أفضل من خلال تحليل البيانات المالية والأداء.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تحليل وتنبؤات السوق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الشركات تستخدم البيانات الكبيرة لفهم اتجاهات السوق وتوقع الطلب على منتجاتهم وخدماتهم.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التعليم الذكي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في مجال التعليم، يمكن استخدام البيانات الكبيرة لتقديم تعليم مخصص وتحسين أداء الطلاب.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التحليلات الرياضية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في الرياضة، يمكن استخدام البيانات الكبيرة لتحليل أداء الرياضيين وتطوير استراتيجيات اللعب.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التحديات المستقبلية للبيانات الكبيرة</a:t>
            </a:r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أمان البيانات والخصوصية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تزايدت المخاوف حول أمان البيانات والخصوصية. يجب أن يتم معالجة هذه القضية بشكل أفضل لضمان أن البيانات الشخصية تبقى آمنة ومحمية من الاختراقات وسوء الاستخدام.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تدفق البيانات السريع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بسبب زيادة التدفق السريع للبيانات من أجهزة متصلة ومصادر أخرى، يتعين تطوير تكنولوجيا تمكن من معالجة هذا التدفق بفعالية والاستفادة منه.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استدامة مراكز البيانات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مع تزايد استخدام مراكز البيانات واستهلاك الطاقة، ستواجه التحديات فيما يتعلق بالاستدامة البيئية والحفاظ على البيئة.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تكامل البيانات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مع تنوع مصادر البيانات، يصبح التحدي في تكامل البيانات من مصادر مختلفة وتحقيق تجانب شاملة.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تكنولوجيا المعالجة والتحليل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التحدي في تطوير تكنولوجيا معالجة وتحليل البيانات بطرق أكثر كفاءة وسرعة.</a:t>
            </a:r>
            <a:endParaRPr sz="21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تنظيم البيانات</a:t>
            </a: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مع زيادة حجم البيانات، يصبح من الضروري تنظيمها بشكل أفضل وإدارتها بفعالية للوصول إلى البيانات المهمة.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التعدين على البيانات</a:t>
            </a: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تتطلب تطبيق تقنيات التعدين على البيانات بطرق أفضل لاستخراج المعلومات القيمة.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الأمان السيبراني والحماية</a:t>
            </a: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مع تزايد هجمات الأمان السيبراني، يجب تعزيز إجراءات الحماية والاستجابة للهجمات.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التشريعات والامتثال</a:t>
            </a: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تغيرات في التشريعات ومتطلبات الامتثال ستتطلب تحسين إدارة البيانات والتقارير.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تنقل البيانات الدولي</a:t>
            </a: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مع توسع البيانات عبر الحدود، تتطلب تحديات الامتثال والتوجيهات الدولية للنقل الآمن للبيانات.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المستقبل للبيانات الكبيرة</a:t>
            </a:r>
            <a:endParaRPr/>
          </a:p>
        </p:txBody>
      </p:sp>
      <p:sp>
        <p:nvSpPr>
          <p:cNvPr id="164" name="Google Shape;164;p2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استمرار نمو البيانات الكبيرة وازدياد دورها في العالم الرقمي.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تحولات مستقبلية وفرص مذهلة.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المحتويات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"/>
              <a:t>ا هي البيانات الكبيرة؟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"/>
              <a:t>لماذا نحتاج إلى البيانات الكبيرة؟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"/>
              <a:t>تحدّيات البيانات الكبيرة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"/>
              <a:t>أهمية البيانات الكبيرة في الأعمال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rabicPeriod"/>
            </a:pPr>
            <a:r>
              <a:rPr lang="en"/>
              <a:t>مصادر البيانات الكبيرة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ما هي البيانات الكبيرة؟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en" sz="2200"/>
              <a:t>البيانات الكبيرة هي مجموعة ضخمة من المعلومات تتميز بالحجم والتعقيد.</a:t>
            </a:r>
            <a:endParaRPr sz="2200"/>
          </a:p>
          <a:p>
            <a:pPr marL="457200" lvl="0" indent="-323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en" sz="2200"/>
              <a:t>تشمل البيانات الكبيرة معلومات من مصادر متعددة مثل وسائل التواصل الاجتماعي، الاستشعار عن بعد، والأنظمة الرقمية.</a:t>
            </a:r>
            <a:endParaRPr sz="2200"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لماذا نحتاج إلى البيانات الكبيرة؟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lang="en" sz="1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الاستفادة من الأنماط والاتجاهات</a:t>
            </a:r>
            <a:r>
              <a:rPr lang="en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تحتوي على معلومات غنية تمكننا من فهم الأنماط والاتجاهات في مجموعة متنوعة من المجالات. هذا التحليل يمكن أن يساعد في اتخاذ قرارات استراتيجية ومعقدة.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lang="en" sz="1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تحسين الأداء الأعمال</a:t>
            </a:r>
            <a:r>
              <a:rPr lang="en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باستخدام البيانات الكبيرة، يمكن للشركات تحليل أدائها والعمل على تحسين العمليات وزيادة الكفاءة.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lang="en" sz="1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تحسين تجربة العملاء</a:t>
            </a:r>
            <a:r>
              <a:rPr lang="en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من خلال تحليل بيانات العملاء، يمكن للشركات تخصيص الخدمات والمنتجات لتلبية احتياجات العملاء بشكل أفضل، مما يؤدي إلى تحسين تجربة العملاء.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lang="en" sz="1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التنبؤ والتحليل الإستراتيجي</a:t>
            </a:r>
            <a:r>
              <a:rPr lang="en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تسمح بالتنبؤ بالأحداث المستقبلية واتخاذ قرارات استراتيجية مستنيرة. يمكن للشركات تحليل البيانات لتحديد الاتجاهات السوقية والتنبؤ بالطلب على المنتجات والخدمات.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lang="en" sz="1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البحث والتطوير</a:t>
            </a:r>
            <a:r>
              <a:rPr lang="en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تساعد في البحث والتطوير، حيث يمكن استخدامها لتطوير منتجات وخدمات جديدة وتحسين العمليات التكنولوجية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تحدّيات البيانات الكبيرة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حجم البيانات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واحدة من أكبر التحديات في البيانات الكبيرة هي كميتها الهائلة. يصعب تخزين ومعالجة ملايين أو حتى مليارات البيانات بكفاءة.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تنوع المصادر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تأتي من مصادر متنوعة مثل وسائل التواصل الاجتماعي، أجهزة الاستشعار، مواقع الويب، قواعد البيانات، وأكثر. تكامل هذه المصادر يمثل تحديًا.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سرعة التدفق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بعض البيانات تنتج بسرعة كبيرة، مثل البيانات الزمنية (التغريدات، المقالات الإخبارية)، مما يتطلب استجابة فورية.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جودة البيانات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يجب التعامل مع مشكلة جودة البيانات، مثل البيانات غير الصحيحة أو الناقصة أو المتكررة.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الأمان والخصوصية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مع تزايد حجم البيانات، تزيد أيضًا التهديدات الأمنية واختراق البيانات. يجب حماية البيانات وضمان خصوصيتها.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تحليل البيانات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تحليل البيانات الكبيرة يتطلب أدوات ومهارات متقدمة. البيانات الكبيرة قد تكون معقدة وتحتاج إلى تحليل متخصص.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r" rtl="1">
              <a:spcBef>
                <a:spcPts val="1200"/>
              </a:spcBef>
              <a:spcAft>
                <a:spcPts val="1200"/>
              </a:spcAft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أهمية البيانات الكبيرة في الأعمال</a:t>
            </a: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اتخاذ القرارات الاستراتيجية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تمكن الشركات من الاستنتاجات الاستراتيجية بناءً على الأدلة والتحليلات. توفر تلك البيانات رؤى قيمة تساعد في اتخاذ قرارات استراتيجية دقيقة.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تحسين أداء الأعمال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باستخدام البيانات الكبيرة، يمكن للشركات تحليل أدائها بشكل أفضل وتحسين العمليات وزيادة الكفاءة.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تخصيص تجربة العملاء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تمكن الشركات من تحليل سلوك العملاء وتقديم تجارب مخصصة تلبي احتياجات العملاء بشكل أفضل.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التنبؤ والتوجيهات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باستخدام تقنيات التحليل البياني، يمكن للشركات توجيه استراتيجياتها واتخاذ القرارات استنادًا إلى تنبؤات دقيقة.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تطوير المنتجات والخدمات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يمكن استخدام البيانات لفهم متطلبات العملاء وتطوير منتجات وخدمات جديدة تلبي تلك الاحتياجات.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تحليل السوق والمنافسة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تساعد في فهم اتجاهات السوق والتحليل الجذري للمنافسة، مما يمكن الشركات من تطوير استراتيجيات تسويقية فعالة.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التحكم في التكاليف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من خلال تحليل البيانات، يمكن للشركات تحسين إدارة التكاليف وتقليل الهدر.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التحليلات المتقدمة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تمكن من استخدام التحليلات المتقدمة مثل التعلم الآلي والتحليل الضخم لاستخراج الأنماط والتوجهات.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زيادة التنافسية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الشركات التي تستفيد من البيانات الكبيرة بشكل أفضل تكون أكثر تنافسية وقادرة على التكيف مع التغيرات في السوق بشكل أفضل.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en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التفاعل الاجتماعي والوسائل الاجتماعية</a:t>
            </a: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البيانات الكبيرة تسمح بفهم السلوك والاتجاهات عبر وسائل التواصل الاجتماعي، مما يمكن للشركات من تحسين استراتيجيات التسويق والتفاعل مع الجمهور.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12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مصادر البيانات الكبيرة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مصادر البيانات تشمل وسائل التواصل الاجتماعي، الأجهزة المتصلة، الشبكات الاجتماعية، والمزيد.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البيانات يمكن أن تكون هيكلية (structured) أو غير هيكلية (unstructured).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أمثلة على مصادر البيانات تتضمن مواقع الويب، وقواعد البيانات، وأجهزة الاستشعار.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تخزين البيانات الكبيرة</a:t>
            </a: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r" rtl="1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أنظمة تخزين البيانات مثل Hadoop وNoSQL تساعد في التعامل مع الحجم الهائل للبيانات.</a:t>
            </a:r>
            <a:endParaRPr/>
          </a:p>
          <a:p>
            <a:pPr marL="457200" lvl="0" indent="-2984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التخزين السحابي يوفر مرونة واستدامة.</a:t>
            </a:r>
            <a:endParaRPr/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1176</Words>
  <Application>Microsoft Office PowerPoint</Application>
  <PresentationFormat>عرض على الشاشة (16:9)</PresentationFormat>
  <Paragraphs>79</Paragraphs>
  <Slides>17</Slides>
  <Notes>17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Roboto</vt:lpstr>
      <vt:lpstr>Arial</vt:lpstr>
      <vt:lpstr>Material</vt:lpstr>
      <vt:lpstr>مقدمة في البيانات الكبيرة</vt:lpstr>
      <vt:lpstr>المحتويات</vt:lpstr>
      <vt:lpstr>ما هي البيانات الكبيرة؟</vt:lpstr>
      <vt:lpstr>لماذا نحتاج إلى البيانات الكبيرة؟</vt:lpstr>
      <vt:lpstr>تحدّيات البيانات الكبيرة</vt:lpstr>
      <vt:lpstr>أهمية البيانات الكبيرة في الأعمال</vt:lpstr>
      <vt:lpstr>عرض تقديمي في PowerPoint</vt:lpstr>
      <vt:lpstr>مصادر البيانات الكبيرة</vt:lpstr>
      <vt:lpstr>تخزين البيانات الكبيرة</vt:lpstr>
      <vt:lpstr>معالجة البيانات الكبيرة</vt:lpstr>
      <vt:lpstr>تحليل البيانات الكبيرة</vt:lpstr>
      <vt:lpstr>الأمان والخصوصية</vt:lpstr>
      <vt:lpstr>تطبيقات البيانات الكبيرة</vt:lpstr>
      <vt:lpstr>أمثلة عملية على تطبيقات البيانات الكبيرة</vt:lpstr>
      <vt:lpstr>التحديات المستقبلية للبيانات الكبيرة</vt:lpstr>
      <vt:lpstr>عرض تقديمي في PowerPoint</vt:lpstr>
      <vt:lpstr>المستقبل للبيانات الكبيرة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البيانات الكبيرة</dc:title>
  <dc:creator>Acer ifive</dc:creator>
  <cp:lastModifiedBy>Acer ifive</cp:lastModifiedBy>
  <cp:revision>1</cp:revision>
  <dcterms:modified xsi:type="dcterms:W3CDTF">2023-11-26T15:04:16Z</dcterms:modified>
</cp:coreProperties>
</file>