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77" r:id="rId3"/>
    <p:sldId id="278" r:id="rId4"/>
    <p:sldId id="279" r:id="rId5"/>
    <p:sldId id="280" r:id="rId6"/>
    <p:sldId id="281" r:id="rId7"/>
    <p:sldId id="282"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7"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3/31/2021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extLst>
      <p:ext uri="{BB962C8B-B14F-4D97-AF65-F5344CB8AC3E}">
        <p14:creationId xmlns:p14="http://schemas.microsoft.com/office/powerpoint/2010/main" val="31789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31-Mar-21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31-Mar-21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31-Mar-21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31-Mar-21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31-Mar-21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31-Mar-21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31-Mar-21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31-Mar-21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31-Mar-21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31-Mar-21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31-Mar-21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31-Mar-21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الماء.....</a:t>
            </a:r>
            <a:r>
              <a:rPr lang="ar-SA" sz="4400" dirty="0"/>
              <a:t>1</a:t>
            </a:r>
            <a:r>
              <a:rPr lang="ar-SA" sz="4400" dirty="0" smtClean="0"/>
              <a:t>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31-Mar-21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92696"/>
            <a:ext cx="7772400" cy="4118615"/>
          </a:xfrm>
        </p:spPr>
        <p:txBody>
          <a:bodyPr/>
          <a:lstStyle/>
          <a:p>
            <a:r>
              <a:rPr lang="ar-IQ" b="1" dirty="0"/>
              <a:t>    </a:t>
            </a:r>
            <a:r>
              <a:rPr lang="ar-JO" b="1" dirty="0"/>
              <a:t>يعد الماء ضرورة مهمة من ضروريات الحياة بعد الاوكسجين </a:t>
            </a:r>
            <a:r>
              <a:rPr lang="ar-JO" b="1" dirty="0" err="1"/>
              <a:t>فالانسان</a:t>
            </a:r>
            <a:r>
              <a:rPr lang="ar-JO" b="1" dirty="0"/>
              <a:t> يستطيع العيش لعدة أسابيع بدون غذاء، لكنه لا يستطيع العيش أيام معدودة وقليلة بدون ماء،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extLst>
      <p:ext uri="{BB962C8B-B14F-4D97-AF65-F5344CB8AC3E}">
        <p14:creationId xmlns:p14="http://schemas.microsoft.com/office/powerpoint/2010/main" val="334956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548680"/>
            <a:ext cx="7772400" cy="4262631"/>
          </a:xfrm>
        </p:spPr>
        <p:txBody>
          <a:bodyPr/>
          <a:lstStyle/>
          <a:p>
            <a:pPr rtl="1"/>
            <a:r>
              <a:rPr lang="ar-JO" b="1" u="sng" dirty="0"/>
              <a:t>توزيع الماء في الجسم:</a:t>
            </a:r>
            <a:endParaRPr lang="en-US" dirty="0"/>
          </a:p>
          <a:p>
            <a:pPr rtl="1"/>
            <a:r>
              <a:rPr lang="ar-JO" b="1" dirty="0"/>
              <a:t> </a:t>
            </a:r>
            <a:endParaRPr lang="en-US" dirty="0"/>
          </a:p>
          <a:p>
            <a:pPr rtl="1"/>
            <a:r>
              <a:rPr lang="ar-JO" b="1" dirty="0"/>
              <a:t>تحتوى انسجه الجسم كلها على نسب متباينة من الماء</a:t>
            </a:r>
            <a:endParaRPr lang="en-US" dirty="0"/>
          </a:p>
          <a:p>
            <a:pPr rtl="1"/>
            <a:r>
              <a:rPr lang="ar-JO" b="1" dirty="0"/>
              <a:t>الاسنان 5% </a:t>
            </a:r>
            <a:endParaRPr lang="en-US" dirty="0"/>
          </a:p>
          <a:p>
            <a:pPr rtl="1"/>
            <a:r>
              <a:rPr lang="ar-JO" b="1" dirty="0"/>
              <a:t>العظام 25 %</a:t>
            </a:r>
            <a:endParaRPr lang="en-US" dirty="0"/>
          </a:p>
          <a:p>
            <a:pPr rtl="1"/>
            <a:r>
              <a:rPr lang="ar-JO" b="1" dirty="0" err="1"/>
              <a:t>الانسجه</a:t>
            </a:r>
            <a:r>
              <a:rPr lang="ar-JO" b="1" dirty="0"/>
              <a:t> الدهنية 30 :40 %</a:t>
            </a:r>
            <a:endParaRPr lang="en-US" dirty="0"/>
          </a:p>
          <a:p>
            <a:pPr rtl="1"/>
            <a:r>
              <a:rPr lang="ar-JO" b="1" dirty="0"/>
              <a:t>العضلات 57 :80 %</a:t>
            </a:r>
            <a:endParaRPr lang="en-US" dirty="0"/>
          </a:p>
          <a:p>
            <a:pPr rtl="1"/>
            <a:r>
              <a:rPr lang="ar-JO" b="1" dirty="0"/>
              <a:t>بلازما الدم 90 :92 %</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extLst>
      <p:ext uri="{BB962C8B-B14F-4D97-AF65-F5344CB8AC3E}">
        <p14:creationId xmlns:p14="http://schemas.microsoft.com/office/powerpoint/2010/main" val="46450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lstStyle/>
          <a:p>
            <a:pPr rtl="1"/>
            <a:r>
              <a:rPr lang="ar-JO" b="1" u="sng" dirty="0"/>
              <a:t>اهمية الماء لجسم الرياضي</a:t>
            </a:r>
            <a:endParaRPr lang="en-US" dirty="0"/>
          </a:p>
          <a:p>
            <a:pPr rtl="1"/>
            <a:r>
              <a:rPr lang="ar-JO" b="1" dirty="0"/>
              <a:t>- يحتوي الجسم البشري على كمية من الماء تصل الى 75 % أو 80 % من وزن الجسم وكلما كان الجسم عضليا زادت نسبة الماء فيه وتقل اذا كان الجسم دهنيا، وتكون موزعة في الخلايا والتجاويف التي تغطي الخلايا وفي بلازما الدم اذ يوجد 62 % داخل الخلايا و38 % في مصل الدم واللعاب والغدد وحول الاعصاب والمعدة وتشكل نسبة الماء في العضلات حوالي 75 % من وزن العضلات.</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extLst>
      <p:ext uri="{BB962C8B-B14F-4D97-AF65-F5344CB8AC3E}">
        <p14:creationId xmlns:p14="http://schemas.microsoft.com/office/powerpoint/2010/main" val="62375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188640"/>
            <a:ext cx="7772400" cy="4622671"/>
          </a:xfrm>
        </p:spPr>
        <p:txBody>
          <a:bodyPr/>
          <a:lstStyle/>
          <a:p>
            <a:pPr rtl="1"/>
            <a:r>
              <a:rPr lang="ar-JO" b="1" u="sng" dirty="0"/>
              <a:t>من أين نحصل على الماء</a:t>
            </a:r>
            <a:r>
              <a:rPr lang="ar-JO" b="1" dirty="0"/>
              <a:t>  : </a:t>
            </a:r>
            <a:endParaRPr lang="en-US" dirty="0"/>
          </a:p>
          <a:p>
            <a:pPr rtl="1"/>
            <a:r>
              <a:rPr lang="ar-IQ" b="1" dirty="0"/>
              <a:t>    </a:t>
            </a:r>
            <a:r>
              <a:rPr lang="ar-JO" b="1" dirty="0"/>
              <a:t>يعد الماء أحد الضروريات الثلاث للحياة ويأتي من </a:t>
            </a:r>
            <a:r>
              <a:rPr lang="ar-JO" b="1" dirty="0" err="1"/>
              <a:t>مصادلر</a:t>
            </a:r>
            <a:r>
              <a:rPr lang="ar-JO" b="1" dirty="0"/>
              <a:t> عدة :- </a:t>
            </a:r>
            <a:endParaRPr lang="en-US" dirty="0"/>
          </a:p>
          <a:p>
            <a:pPr rtl="1"/>
            <a:r>
              <a:rPr lang="ar-JO" b="1" dirty="0"/>
              <a:t>1-  عن طريق تناول الماء بصورة مباشرة.</a:t>
            </a:r>
            <a:endParaRPr lang="en-US" dirty="0"/>
          </a:p>
          <a:p>
            <a:pPr rtl="1"/>
            <a:r>
              <a:rPr lang="ar-JO" b="1" dirty="0"/>
              <a:t>2-  عن طريق تناول الاطعمة التي تحتوي على الماء.</a:t>
            </a:r>
            <a:endParaRPr lang="en-US" dirty="0"/>
          </a:p>
          <a:p>
            <a:pPr rtl="1"/>
            <a:r>
              <a:rPr lang="ar-JO" b="1" dirty="0"/>
              <a:t>3-  عن طريق أكسدة المواد الغذائية (( عملية الايض )) مثل </a:t>
            </a:r>
            <a:r>
              <a:rPr lang="ar-JO" b="1" dirty="0" err="1"/>
              <a:t>الكاربوهيدرات</a:t>
            </a:r>
            <a:r>
              <a:rPr lang="ar-JO" b="1" dirty="0"/>
              <a:t> والبروتينات.</a:t>
            </a:r>
            <a:endParaRPr lang="en-US" dirty="0"/>
          </a:p>
          <a:p>
            <a:pPr rtl="1"/>
            <a:r>
              <a:rPr lang="ar-IQ" b="1" dirty="0"/>
              <a:t>    </a:t>
            </a:r>
            <a:r>
              <a:rPr lang="ar-JO" b="1" dirty="0"/>
              <a:t>اذ يحتاج الانسان من الماء حوالي 2,5 لتر يوميا وتتضاعف عند التدريب ( 5 – 6 ) مرات بحيث يجب أن تبقى كمية الماء متوازنة في جسم الانسان ( أي ما يخرج يجب أن يعوض ).</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extLst>
      <p:ext uri="{BB962C8B-B14F-4D97-AF65-F5344CB8AC3E}">
        <p14:creationId xmlns:p14="http://schemas.microsoft.com/office/powerpoint/2010/main" val="2286102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476672"/>
            <a:ext cx="7772400" cy="4334639"/>
          </a:xfrm>
        </p:spPr>
        <p:txBody>
          <a:bodyPr/>
          <a:lstStyle/>
          <a:p>
            <a:pPr rtl="1"/>
            <a:r>
              <a:rPr lang="ar-JO" b="1" u="sng" dirty="0"/>
              <a:t>طرق فقدان الماء : </a:t>
            </a:r>
            <a:endParaRPr lang="en-US" dirty="0"/>
          </a:p>
          <a:p>
            <a:pPr rtl="1"/>
            <a:r>
              <a:rPr lang="ar-JO" b="1" dirty="0"/>
              <a:t>1-  عن طريق الادرار ( 1,5 ) لتر يوميا. </a:t>
            </a:r>
            <a:endParaRPr lang="en-US" dirty="0"/>
          </a:p>
          <a:p>
            <a:pPr rtl="1"/>
            <a:r>
              <a:rPr lang="ar-JO" b="1" dirty="0"/>
              <a:t>2-  عن طريق الجلد ( </a:t>
            </a:r>
            <a:r>
              <a:rPr lang="ar-IQ" b="1" dirty="0"/>
              <a:t>0.7</a:t>
            </a:r>
            <a:r>
              <a:rPr lang="ar-JO" b="1" dirty="0"/>
              <a:t>) لتر يوميا.</a:t>
            </a:r>
            <a:endParaRPr lang="en-US" dirty="0"/>
          </a:p>
          <a:p>
            <a:pPr rtl="1"/>
            <a:r>
              <a:rPr lang="ar-JO" b="1" dirty="0"/>
              <a:t>3-  عن طريق الغائط (</a:t>
            </a:r>
            <a:r>
              <a:rPr lang="ar-IQ" b="1" dirty="0"/>
              <a:t>0.10</a:t>
            </a:r>
            <a:r>
              <a:rPr lang="ar-JO" b="1" dirty="0"/>
              <a:t>) لتر يوميا.</a:t>
            </a:r>
            <a:endParaRPr lang="en-US" dirty="0"/>
          </a:p>
          <a:p>
            <a:pPr rtl="1"/>
            <a:r>
              <a:rPr lang="ar-JO" b="1" dirty="0"/>
              <a:t>4-عن طريق التنفس (</a:t>
            </a:r>
            <a:r>
              <a:rPr lang="ar-IQ" b="1" dirty="0"/>
              <a:t>0.07</a:t>
            </a:r>
            <a:r>
              <a:rPr lang="ar-JO" b="1" dirty="0"/>
              <a:t> ) لتر يوميا.</a:t>
            </a:r>
            <a:endParaRPr lang="en-US" dirty="0"/>
          </a:p>
          <a:p>
            <a:pPr rtl="1"/>
            <a:r>
              <a:rPr lang="ar-JO" b="1" dirty="0"/>
              <a:t> </a:t>
            </a:r>
            <a:endParaRPr lang="en-US" dirty="0"/>
          </a:p>
          <a:p>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6</a:t>
            </a:fld>
            <a:endParaRPr lang="en-US"/>
          </a:p>
        </p:txBody>
      </p:sp>
    </p:spTree>
    <p:extLst>
      <p:ext uri="{BB962C8B-B14F-4D97-AF65-F5344CB8AC3E}">
        <p14:creationId xmlns:p14="http://schemas.microsoft.com/office/powerpoint/2010/main" val="3164472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620688"/>
            <a:ext cx="7772400" cy="4190623"/>
          </a:xfrm>
        </p:spPr>
        <p:txBody>
          <a:bodyPr/>
          <a:lstStyle/>
          <a:p>
            <a:pPr rtl="1"/>
            <a:r>
              <a:rPr lang="ar-JO" b="1" u="sng" dirty="0"/>
              <a:t>الامور  الوجب مراعاتها عند تحيد حاجة الفرد للماء</a:t>
            </a:r>
            <a:endParaRPr lang="en-US" dirty="0"/>
          </a:p>
          <a:p>
            <a:pPr lvl="0" rtl="1"/>
            <a:r>
              <a:rPr lang="ar-JO" b="1" dirty="0"/>
              <a:t>مكان السكن </a:t>
            </a:r>
            <a:endParaRPr lang="en-US" dirty="0"/>
          </a:p>
          <a:p>
            <a:pPr lvl="0" rtl="1"/>
            <a:r>
              <a:rPr lang="ar-JO" b="1" dirty="0"/>
              <a:t>العمر </a:t>
            </a:r>
            <a:endParaRPr lang="en-US" dirty="0"/>
          </a:p>
          <a:p>
            <a:pPr lvl="0" rtl="1"/>
            <a:r>
              <a:rPr lang="ar-JO" b="1" dirty="0"/>
              <a:t>النوع </a:t>
            </a:r>
            <a:endParaRPr lang="en-US" dirty="0"/>
          </a:p>
          <a:p>
            <a:pPr lvl="0" rtl="1"/>
            <a:r>
              <a:rPr lang="ar-JO" b="1" dirty="0"/>
              <a:t>الحالة الفسيولوجية </a:t>
            </a:r>
            <a:endParaRPr lang="en-US" dirty="0"/>
          </a:p>
          <a:p>
            <a:pPr lvl="0" rtl="1"/>
            <a:r>
              <a:rPr lang="ar-JO" b="1" dirty="0"/>
              <a:t>طبيع العمل او النشاط </a:t>
            </a:r>
            <a:endParaRPr lang="en-US" dirty="0"/>
          </a:p>
          <a:p>
            <a:r>
              <a:rPr lang="ar-JO" b="1"/>
              <a:t> المناخ </a:t>
            </a:r>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31-Mar-21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7</a:t>
            </a:fld>
            <a:endParaRPr lang="en-US"/>
          </a:p>
        </p:txBody>
      </p:sp>
    </p:spTree>
    <p:extLst>
      <p:ext uri="{BB962C8B-B14F-4D97-AF65-F5344CB8AC3E}">
        <p14:creationId xmlns:p14="http://schemas.microsoft.com/office/powerpoint/2010/main" val="392150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31-Mar-21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8</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469</TotalTime>
  <Words>156</Words>
  <Application>Microsoft Office PowerPoint</Application>
  <PresentationFormat>عرض على الشاشة (3:4)‏</PresentationFormat>
  <Paragraphs>56</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Concourse</vt:lpstr>
      <vt:lpstr>الماء.....1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microworks</cp:lastModifiedBy>
  <cp:revision>107</cp:revision>
  <dcterms:created xsi:type="dcterms:W3CDTF">2017-10-26T15:09:56Z</dcterms:created>
  <dcterms:modified xsi:type="dcterms:W3CDTF">2021-03-31T12:30:25Z</dcterms:modified>
</cp:coreProperties>
</file>