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70" r:id="rId12"/>
    <p:sldId id="280" r:id="rId13"/>
    <p:sldId id="281" r:id="rId14"/>
    <p:sldId id="28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10/02/1446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10/02/1446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10/02/1446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10/02/1446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10/02/1446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10/02/1446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10/02/1446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10/02/1446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10/02/1446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10/02/1446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10/02/1446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4B1C1-FA8A-4E2E-8E82-D348692A7A96}" type="datetimeFigureOut">
              <a:rPr lang="ar-SA" smtClean="0"/>
              <a:pPr/>
              <a:t>10/02/1446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Signal Processing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SA" sz="6600" dirty="0" smtClean="0">
                <a:solidFill>
                  <a:srgbClr val="FF0000"/>
                </a:solidFill>
              </a:rPr>
              <a:t>دكتور : رائد درا غمة</a:t>
            </a:r>
            <a:endParaRPr lang="ar-SA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7272808" cy="25139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048000"/>
            <a:ext cx="49911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42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-243408"/>
            <a:ext cx="5743575" cy="3781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077072"/>
            <a:ext cx="6264696" cy="196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50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16632"/>
            <a:ext cx="5962650" cy="3629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293096"/>
            <a:ext cx="565785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45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76672"/>
            <a:ext cx="8136904" cy="589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13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620688"/>
            <a:ext cx="511492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79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4345168" cy="576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980728"/>
            <a:ext cx="71287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95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4664"/>
            <a:ext cx="7776864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9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764704"/>
            <a:ext cx="7344816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12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92696"/>
            <a:ext cx="7920880" cy="568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69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76672"/>
            <a:ext cx="8496944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75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64704"/>
            <a:ext cx="791662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11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820891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57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04664"/>
            <a:ext cx="8136904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8568952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60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6632"/>
            <a:ext cx="6336704" cy="2232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708920"/>
            <a:ext cx="6768752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55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08720"/>
            <a:ext cx="8640959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89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24744"/>
            <a:ext cx="8424936" cy="47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45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36712"/>
            <a:ext cx="849694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0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52736"/>
            <a:ext cx="7920879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17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04664"/>
            <a:ext cx="8073125" cy="25922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718" y="3212976"/>
            <a:ext cx="6840760" cy="313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33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76671"/>
            <a:ext cx="5832648" cy="13861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49" y="1885650"/>
            <a:ext cx="7242795" cy="472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82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2656"/>
            <a:ext cx="7200800" cy="40155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406800"/>
            <a:ext cx="5472608" cy="244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73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548680"/>
            <a:ext cx="6912768" cy="32376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804199"/>
            <a:ext cx="6912768" cy="207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48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8640"/>
            <a:ext cx="5976664" cy="21704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420888"/>
            <a:ext cx="6984776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96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0"/>
            <a:ext cx="4800600" cy="2295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988840"/>
            <a:ext cx="559117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7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76672"/>
            <a:ext cx="6480720" cy="637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55648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8</Words>
  <Application>Microsoft Office PowerPoint</Application>
  <PresentationFormat>On-screen Show (4:3)</PresentationFormat>
  <Paragraphs>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سمة Office</vt:lpstr>
      <vt:lpstr>Digital Signal Processing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hp</dc:creator>
  <cp:lastModifiedBy>Maher</cp:lastModifiedBy>
  <cp:revision>53</cp:revision>
  <dcterms:created xsi:type="dcterms:W3CDTF">2017-01-20T15:27:30Z</dcterms:created>
  <dcterms:modified xsi:type="dcterms:W3CDTF">2024-08-15T17:25:38Z</dcterms:modified>
</cp:coreProperties>
</file>