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82" r:id="rId20"/>
    <p:sldId id="284" r:id="rId21"/>
    <p:sldId id="285" r:id="rId22"/>
    <p:sldId id="286" r:id="rId23"/>
    <p:sldId id="283" r:id="rId24"/>
    <p:sldId id="287" r:id="rId25"/>
    <p:sldId id="276" r:id="rId26"/>
    <p:sldId id="277" r:id="rId27"/>
    <p:sldId id="278" r:id="rId28"/>
    <p:sldId id="279" r:id="rId29"/>
    <p:sldId id="280" r:id="rId30"/>
    <p:sldId id="281" r:id="rId31"/>
    <p:sldId id="288"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3" d="100"/>
          <a:sy n="73" d="100"/>
        </p:scale>
        <p:origin x="-1714" y="-29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2BAAA4-EE0D-4460-B5F0-FB7BC577988E}" type="doc">
      <dgm:prSet loTypeId="urn:microsoft.com/office/officeart/2005/8/layout/chevron2" loCatId="process" qsTypeId="urn:microsoft.com/office/officeart/2005/8/quickstyle/3d2" qsCatId="3D" csTypeId="urn:microsoft.com/office/officeart/2005/8/colors/accent1_2" csCatId="accent1" phldr="1"/>
      <dgm:spPr/>
      <dgm:t>
        <a:bodyPr/>
        <a:lstStyle/>
        <a:p>
          <a:pPr rtl="1"/>
          <a:endParaRPr lang="ar-SA"/>
        </a:p>
      </dgm:t>
    </dgm:pt>
    <dgm:pt modelId="{1EF4F14A-203A-4DA7-A42D-B301C4B032EF}">
      <dgm:prSet phldrT="[Text]" custT="1"/>
      <dgm:spPr/>
      <dgm:t>
        <a:bodyPr/>
        <a:lstStyle/>
        <a:p>
          <a:pPr algn="justLow" rtl="1">
            <a:tabLst/>
          </a:pPr>
          <a:r>
            <a:rPr lang="ar-SA" sz="3600" b="0" dirty="0"/>
            <a:t>واجب رعاية الام بالجنين.</a:t>
          </a:r>
        </a:p>
      </dgm:t>
    </dgm:pt>
    <dgm:pt modelId="{C06EC268-B8DF-4684-80ED-186A1DD75264}" type="parTrans" cxnId="{4DC9EA93-3608-47C4-8BAD-CD8A9AEF6F53}">
      <dgm:prSet/>
      <dgm:spPr/>
      <dgm:t>
        <a:bodyPr/>
        <a:lstStyle/>
        <a:p>
          <a:pPr rtl="1"/>
          <a:endParaRPr lang="ar-SA"/>
        </a:p>
      </dgm:t>
    </dgm:pt>
    <dgm:pt modelId="{7B125885-D05F-4540-B6B0-DDF3207B55B8}" type="sibTrans" cxnId="{4DC9EA93-3608-47C4-8BAD-CD8A9AEF6F53}">
      <dgm:prSet/>
      <dgm:spPr/>
      <dgm:t>
        <a:bodyPr/>
        <a:lstStyle/>
        <a:p>
          <a:pPr rtl="1"/>
          <a:endParaRPr lang="ar-SA"/>
        </a:p>
      </dgm:t>
    </dgm:pt>
    <dgm:pt modelId="{755C8A78-1455-4310-8F91-F7041792853A}">
      <dgm:prSet phldrT="[Text]"/>
      <dgm:spPr/>
      <dgm:t>
        <a:bodyPr/>
        <a:lstStyle/>
        <a:p>
          <a:pPr rtl="1"/>
          <a:r>
            <a:rPr lang="ar-SA" dirty="0"/>
            <a:t>ثانيا:</a:t>
          </a:r>
        </a:p>
      </dgm:t>
    </dgm:pt>
    <dgm:pt modelId="{9C1E0192-4E2F-47FC-965E-A41D388F7A7B}" type="parTrans" cxnId="{BD928031-8D43-4779-84E3-608605BBF472}">
      <dgm:prSet/>
      <dgm:spPr/>
      <dgm:t>
        <a:bodyPr/>
        <a:lstStyle/>
        <a:p>
          <a:pPr rtl="1"/>
          <a:endParaRPr lang="ar-SA"/>
        </a:p>
      </dgm:t>
    </dgm:pt>
    <dgm:pt modelId="{DD9C30C4-FF54-45B4-A22A-7442A90D1D0A}" type="sibTrans" cxnId="{BD928031-8D43-4779-84E3-608605BBF472}">
      <dgm:prSet/>
      <dgm:spPr/>
      <dgm:t>
        <a:bodyPr/>
        <a:lstStyle/>
        <a:p>
          <a:pPr rtl="1"/>
          <a:endParaRPr lang="ar-SA"/>
        </a:p>
      </dgm:t>
    </dgm:pt>
    <dgm:pt modelId="{D8FDD10F-D7C8-45C8-AE70-B06430AF3385}">
      <dgm:prSet phldrT="[Text]" custT="1"/>
      <dgm:spPr/>
      <dgm:t>
        <a:bodyPr/>
        <a:lstStyle/>
        <a:p>
          <a:pPr algn="justLow" rtl="1"/>
          <a:r>
            <a:rPr lang="ar-SA" sz="3600" dirty="0"/>
            <a:t>اخراج الجنين حي عند موت الحامل.</a:t>
          </a:r>
        </a:p>
      </dgm:t>
    </dgm:pt>
    <dgm:pt modelId="{768CE913-4DC7-4A7C-B47A-BF351B7785B1}" type="parTrans" cxnId="{9B3A8C82-6746-4AD8-B6E9-FB9C47720B0D}">
      <dgm:prSet/>
      <dgm:spPr/>
      <dgm:t>
        <a:bodyPr/>
        <a:lstStyle/>
        <a:p>
          <a:pPr rtl="1"/>
          <a:endParaRPr lang="ar-SA"/>
        </a:p>
      </dgm:t>
    </dgm:pt>
    <dgm:pt modelId="{DC8B910A-064A-4B35-AD32-C24AE01199B1}" type="sibTrans" cxnId="{9B3A8C82-6746-4AD8-B6E9-FB9C47720B0D}">
      <dgm:prSet/>
      <dgm:spPr/>
      <dgm:t>
        <a:bodyPr/>
        <a:lstStyle/>
        <a:p>
          <a:pPr rtl="1"/>
          <a:endParaRPr lang="ar-SA"/>
        </a:p>
      </dgm:t>
    </dgm:pt>
    <dgm:pt modelId="{551930CD-8A8D-4FE2-9F9E-9B5E5A04F7EC}">
      <dgm:prSet phldrT="[Text]"/>
      <dgm:spPr/>
      <dgm:t>
        <a:bodyPr/>
        <a:lstStyle/>
        <a:p>
          <a:pPr rtl="1"/>
          <a:r>
            <a:rPr lang="ar-SA" dirty="0"/>
            <a:t>ثالثا:</a:t>
          </a:r>
        </a:p>
      </dgm:t>
    </dgm:pt>
    <dgm:pt modelId="{AA018B0D-8300-4B43-99F8-CA0C52451A84}" type="parTrans" cxnId="{92ABE476-CBA1-445D-A930-C3D01379DABF}">
      <dgm:prSet/>
      <dgm:spPr/>
      <dgm:t>
        <a:bodyPr/>
        <a:lstStyle/>
        <a:p>
          <a:pPr rtl="1"/>
          <a:endParaRPr lang="ar-SA"/>
        </a:p>
      </dgm:t>
    </dgm:pt>
    <dgm:pt modelId="{D5A5A8B9-BB8C-4A99-BA14-91D25B3C7D67}" type="sibTrans" cxnId="{92ABE476-CBA1-445D-A930-C3D01379DABF}">
      <dgm:prSet/>
      <dgm:spPr/>
      <dgm:t>
        <a:bodyPr/>
        <a:lstStyle/>
        <a:p>
          <a:pPr rtl="1"/>
          <a:endParaRPr lang="ar-SA"/>
        </a:p>
      </dgm:t>
    </dgm:pt>
    <dgm:pt modelId="{5AC94687-2190-4FBF-BD49-2B526BEE17F1}">
      <dgm:prSet phldrT="[Text]" custT="1"/>
      <dgm:spPr/>
      <dgm:t>
        <a:bodyPr/>
        <a:lstStyle/>
        <a:p>
          <a:pPr rtl="1"/>
          <a:r>
            <a:rPr lang="ar-SA" sz="3600" dirty="0"/>
            <a:t>الحقوق المالية للجنين.</a:t>
          </a:r>
        </a:p>
      </dgm:t>
    </dgm:pt>
    <dgm:pt modelId="{2E9820BA-895D-4FFA-908C-BADFE393CB6C}" type="parTrans" cxnId="{B0973E7F-BEEA-43E6-B162-D6CC7B923C1F}">
      <dgm:prSet/>
      <dgm:spPr/>
      <dgm:t>
        <a:bodyPr/>
        <a:lstStyle/>
        <a:p>
          <a:pPr rtl="1"/>
          <a:endParaRPr lang="ar-SA"/>
        </a:p>
      </dgm:t>
    </dgm:pt>
    <dgm:pt modelId="{F659B1D0-7F8D-4E9F-8C44-2A6F245AD532}" type="sibTrans" cxnId="{B0973E7F-BEEA-43E6-B162-D6CC7B923C1F}">
      <dgm:prSet/>
      <dgm:spPr/>
      <dgm:t>
        <a:bodyPr/>
        <a:lstStyle/>
        <a:p>
          <a:pPr rtl="1"/>
          <a:endParaRPr lang="ar-SA"/>
        </a:p>
      </dgm:t>
    </dgm:pt>
    <dgm:pt modelId="{C1D851F1-8911-4E39-8B1B-E2CAA5A00251}">
      <dgm:prSet phldrT="[Text]"/>
      <dgm:spPr/>
      <dgm:t>
        <a:bodyPr/>
        <a:lstStyle/>
        <a:p>
          <a:pPr rtl="1"/>
          <a:r>
            <a:rPr lang="ar-SA" dirty="0"/>
            <a:t>اولا:</a:t>
          </a:r>
        </a:p>
      </dgm:t>
    </dgm:pt>
    <dgm:pt modelId="{292C16AF-EA91-48D9-8455-D74A6A1BE079}" type="sibTrans" cxnId="{95C779A8-30C9-4C83-B432-A23F0DD2790F}">
      <dgm:prSet/>
      <dgm:spPr/>
      <dgm:t>
        <a:bodyPr/>
        <a:lstStyle/>
        <a:p>
          <a:pPr rtl="1"/>
          <a:endParaRPr lang="ar-SA"/>
        </a:p>
      </dgm:t>
    </dgm:pt>
    <dgm:pt modelId="{C8E1FEEF-728A-4E8E-B116-A04DB7A51B3E}" type="parTrans" cxnId="{95C779A8-30C9-4C83-B432-A23F0DD2790F}">
      <dgm:prSet/>
      <dgm:spPr/>
      <dgm:t>
        <a:bodyPr/>
        <a:lstStyle/>
        <a:p>
          <a:pPr rtl="1"/>
          <a:endParaRPr lang="ar-SA"/>
        </a:p>
      </dgm:t>
    </dgm:pt>
    <dgm:pt modelId="{D3BA72F7-8A60-4439-943F-E32FD7502AAA}" type="pres">
      <dgm:prSet presAssocID="{7E2BAAA4-EE0D-4460-B5F0-FB7BC577988E}" presName="linearFlow" presStyleCnt="0">
        <dgm:presLayoutVars>
          <dgm:dir/>
          <dgm:animLvl val="lvl"/>
          <dgm:resizeHandles val="exact"/>
        </dgm:presLayoutVars>
      </dgm:prSet>
      <dgm:spPr/>
      <dgm:t>
        <a:bodyPr/>
        <a:lstStyle/>
        <a:p>
          <a:endParaRPr lang="en-GB"/>
        </a:p>
      </dgm:t>
    </dgm:pt>
    <dgm:pt modelId="{DFE742BD-943D-4875-B831-0C54F38F8763}" type="pres">
      <dgm:prSet presAssocID="{C1D851F1-8911-4E39-8B1B-E2CAA5A00251}" presName="composite" presStyleCnt="0"/>
      <dgm:spPr/>
    </dgm:pt>
    <dgm:pt modelId="{851167F3-426B-412A-93E8-9734E3D1E8B3}" type="pres">
      <dgm:prSet presAssocID="{C1D851F1-8911-4E39-8B1B-E2CAA5A00251}" presName="parentText" presStyleLbl="alignNode1" presStyleIdx="0" presStyleCnt="3">
        <dgm:presLayoutVars>
          <dgm:chMax val="1"/>
          <dgm:bulletEnabled val="1"/>
        </dgm:presLayoutVars>
      </dgm:prSet>
      <dgm:spPr/>
      <dgm:t>
        <a:bodyPr/>
        <a:lstStyle/>
        <a:p>
          <a:endParaRPr lang="en-GB"/>
        </a:p>
      </dgm:t>
    </dgm:pt>
    <dgm:pt modelId="{6584B736-9E0B-40A8-80DA-F9ED8457FEEC}" type="pres">
      <dgm:prSet presAssocID="{C1D851F1-8911-4E39-8B1B-E2CAA5A00251}" presName="descendantText" presStyleLbl="alignAcc1" presStyleIdx="0" presStyleCnt="3">
        <dgm:presLayoutVars>
          <dgm:bulletEnabled val="1"/>
        </dgm:presLayoutVars>
      </dgm:prSet>
      <dgm:spPr/>
      <dgm:t>
        <a:bodyPr/>
        <a:lstStyle/>
        <a:p>
          <a:endParaRPr lang="en-GB"/>
        </a:p>
      </dgm:t>
    </dgm:pt>
    <dgm:pt modelId="{5E5E29E6-0D87-4BDD-B887-089F37B52CF3}" type="pres">
      <dgm:prSet presAssocID="{292C16AF-EA91-48D9-8455-D74A6A1BE079}" presName="sp" presStyleCnt="0"/>
      <dgm:spPr/>
    </dgm:pt>
    <dgm:pt modelId="{F64CAA90-A2AC-4472-9E5F-236DE4DD60DC}" type="pres">
      <dgm:prSet presAssocID="{755C8A78-1455-4310-8F91-F7041792853A}" presName="composite" presStyleCnt="0"/>
      <dgm:spPr/>
    </dgm:pt>
    <dgm:pt modelId="{AEDD1C1A-B327-4F6D-9F7A-3101FBE70704}" type="pres">
      <dgm:prSet presAssocID="{755C8A78-1455-4310-8F91-F7041792853A}" presName="parentText" presStyleLbl="alignNode1" presStyleIdx="1" presStyleCnt="3">
        <dgm:presLayoutVars>
          <dgm:chMax val="1"/>
          <dgm:bulletEnabled val="1"/>
        </dgm:presLayoutVars>
      </dgm:prSet>
      <dgm:spPr/>
      <dgm:t>
        <a:bodyPr/>
        <a:lstStyle/>
        <a:p>
          <a:endParaRPr lang="en-GB"/>
        </a:p>
      </dgm:t>
    </dgm:pt>
    <dgm:pt modelId="{88012D7B-0EB0-4A57-8E2D-8164A359E3B4}" type="pres">
      <dgm:prSet presAssocID="{755C8A78-1455-4310-8F91-F7041792853A}" presName="descendantText" presStyleLbl="alignAcc1" presStyleIdx="1" presStyleCnt="3">
        <dgm:presLayoutVars>
          <dgm:bulletEnabled val="1"/>
        </dgm:presLayoutVars>
      </dgm:prSet>
      <dgm:spPr/>
      <dgm:t>
        <a:bodyPr/>
        <a:lstStyle/>
        <a:p>
          <a:endParaRPr lang="en-GB"/>
        </a:p>
      </dgm:t>
    </dgm:pt>
    <dgm:pt modelId="{8F3AC91D-F592-43C4-AA02-505CFF8C5FC0}" type="pres">
      <dgm:prSet presAssocID="{DD9C30C4-FF54-45B4-A22A-7442A90D1D0A}" presName="sp" presStyleCnt="0"/>
      <dgm:spPr/>
    </dgm:pt>
    <dgm:pt modelId="{9C35104C-5694-44BA-B9AA-4FDEF3B2FB84}" type="pres">
      <dgm:prSet presAssocID="{551930CD-8A8D-4FE2-9F9E-9B5E5A04F7EC}" presName="composite" presStyleCnt="0"/>
      <dgm:spPr/>
    </dgm:pt>
    <dgm:pt modelId="{25462FE3-132A-4315-8C2B-4E474B80F7CE}" type="pres">
      <dgm:prSet presAssocID="{551930CD-8A8D-4FE2-9F9E-9B5E5A04F7EC}" presName="parentText" presStyleLbl="alignNode1" presStyleIdx="2" presStyleCnt="3">
        <dgm:presLayoutVars>
          <dgm:chMax val="1"/>
          <dgm:bulletEnabled val="1"/>
        </dgm:presLayoutVars>
      </dgm:prSet>
      <dgm:spPr/>
      <dgm:t>
        <a:bodyPr/>
        <a:lstStyle/>
        <a:p>
          <a:endParaRPr lang="en-GB"/>
        </a:p>
      </dgm:t>
    </dgm:pt>
    <dgm:pt modelId="{12308BB8-A234-4011-ADA0-6AAFCC8CB077}" type="pres">
      <dgm:prSet presAssocID="{551930CD-8A8D-4FE2-9F9E-9B5E5A04F7EC}" presName="descendantText" presStyleLbl="alignAcc1" presStyleIdx="2" presStyleCnt="3">
        <dgm:presLayoutVars>
          <dgm:bulletEnabled val="1"/>
        </dgm:presLayoutVars>
      </dgm:prSet>
      <dgm:spPr/>
      <dgm:t>
        <a:bodyPr/>
        <a:lstStyle/>
        <a:p>
          <a:endParaRPr lang="en-GB"/>
        </a:p>
      </dgm:t>
    </dgm:pt>
  </dgm:ptLst>
  <dgm:cxnLst>
    <dgm:cxn modelId="{9B3A8C82-6746-4AD8-B6E9-FB9C47720B0D}" srcId="{755C8A78-1455-4310-8F91-F7041792853A}" destId="{D8FDD10F-D7C8-45C8-AE70-B06430AF3385}" srcOrd="0" destOrd="0" parTransId="{768CE913-4DC7-4A7C-B47A-BF351B7785B1}" sibTransId="{DC8B910A-064A-4B35-AD32-C24AE01199B1}"/>
    <dgm:cxn modelId="{95C779A8-30C9-4C83-B432-A23F0DD2790F}" srcId="{7E2BAAA4-EE0D-4460-B5F0-FB7BC577988E}" destId="{C1D851F1-8911-4E39-8B1B-E2CAA5A00251}" srcOrd="0" destOrd="0" parTransId="{C8E1FEEF-728A-4E8E-B116-A04DB7A51B3E}" sibTransId="{292C16AF-EA91-48D9-8455-D74A6A1BE079}"/>
    <dgm:cxn modelId="{23CEEA96-7477-40A1-9BCC-4ECBDCE1DF63}" type="presOf" srcId="{D8FDD10F-D7C8-45C8-AE70-B06430AF3385}" destId="{88012D7B-0EB0-4A57-8E2D-8164A359E3B4}" srcOrd="0" destOrd="0" presId="urn:microsoft.com/office/officeart/2005/8/layout/chevron2"/>
    <dgm:cxn modelId="{DBEA60F7-DDB0-4D35-81E7-652F3DF7808A}" type="presOf" srcId="{1EF4F14A-203A-4DA7-A42D-B301C4B032EF}" destId="{6584B736-9E0B-40A8-80DA-F9ED8457FEEC}" srcOrd="0" destOrd="0" presId="urn:microsoft.com/office/officeart/2005/8/layout/chevron2"/>
    <dgm:cxn modelId="{ECE6AFAB-EF40-436C-AFA8-56B4B8AFBA47}" type="presOf" srcId="{7E2BAAA4-EE0D-4460-B5F0-FB7BC577988E}" destId="{D3BA72F7-8A60-4439-943F-E32FD7502AAA}" srcOrd="0" destOrd="0" presId="urn:microsoft.com/office/officeart/2005/8/layout/chevron2"/>
    <dgm:cxn modelId="{B0973E7F-BEEA-43E6-B162-D6CC7B923C1F}" srcId="{551930CD-8A8D-4FE2-9F9E-9B5E5A04F7EC}" destId="{5AC94687-2190-4FBF-BD49-2B526BEE17F1}" srcOrd="0" destOrd="0" parTransId="{2E9820BA-895D-4FFA-908C-BADFE393CB6C}" sibTransId="{F659B1D0-7F8D-4E9F-8C44-2A6F245AD532}"/>
    <dgm:cxn modelId="{BD928031-8D43-4779-84E3-608605BBF472}" srcId="{7E2BAAA4-EE0D-4460-B5F0-FB7BC577988E}" destId="{755C8A78-1455-4310-8F91-F7041792853A}" srcOrd="1" destOrd="0" parTransId="{9C1E0192-4E2F-47FC-965E-A41D388F7A7B}" sibTransId="{DD9C30C4-FF54-45B4-A22A-7442A90D1D0A}"/>
    <dgm:cxn modelId="{52064747-7639-4FE5-A17F-8AC6F9A2ADA1}" type="presOf" srcId="{C1D851F1-8911-4E39-8B1B-E2CAA5A00251}" destId="{851167F3-426B-412A-93E8-9734E3D1E8B3}" srcOrd="0" destOrd="0" presId="urn:microsoft.com/office/officeart/2005/8/layout/chevron2"/>
    <dgm:cxn modelId="{75119C8D-436A-4C5E-B928-E4BD973555EB}" type="presOf" srcId="{5AC94687-2190-4FBF-BD49-2B526BEE17F1}" destId="{12308BB8-A234-4011-ADA0-6AAFCC8CB077}" srcOrd="0" destOrd="0" presId="urn:microsoft.com/office/officeart/2005/8/layout/chevron2"/>
    <dgm:cxn modelId="{92ABE476-CBA1-445D-A930-C3D01379DABF}" srcId="{7E2BAAA4-EE0D-4460-B5F0-FB7BC577988E}" destId="{551930CD-8A8D-4FE2-9F9E-9B5E5A04F7EC}" srcOrd="2" destOrd="0" parTransId="{AA018B0D-8300-4B43-99F8-CA0C52451A84}" sibTransId="{D5A5A8B9-BB8C-4A99-BA14-91D25B3C7D67}"/>
    <dgm:cxn modelId="{4DC9EA93-3608-47C4-8BAD-CD8A9AEF6F53}" srcId="{C1D851F1-8911-4E39-8B1B-E2CAA5A00251}" destId="{1EF4F14A-203A-4DA7-A42D-B301C4B032EF}" srcOrd="0" destOrd="0" parTransId="{C06EC268-B8DF-4684-80ED-186A1DD75264}" sibTransId="{7B125885-D05F-4540-B6B0-DDF3207B55B8}"/>
    <dgm:cxn modelId="{58B479B5-A64A-4715-8D74-AE8D2613E4E6}" type="presOf" srcId="{755C8A78-1455-4310-8F91-F7041792853A}" destId="{AEDD1C1A-B327-4F6D-9F7A-3101FBE70704}" srcOrd="0" destOrd="0" presId="urn:microsoft.com/office/officeart/2005/8/layout/chevron2"/>
    <dgm:cxn modelId="{0DC46D35-B75A-492F-882C-CAA5330333ED}" type="presOf" srcId="{551930CD-8A8D-4FE2-9F9E-9B5E5A04F7EC}" destId="{25462FE3-132A-4315-8C2B-4E474B80F7CE}" srcOrd="0" destOrd="0" presId="urn:microsoft.com/office/officeart/2005/8/layout/chevron2"/>
    <dgm:cxn modelId="{A7BCE02F-ACA4-4C52-8FF2-22D6BC607027}" type="presParOf" srcId="{D3BA72F7-8A60-4439-943F-E32FD7502AAA}" destId="{DFE742BD-943D-4875-B831-0C54F38F8763}" srcOrd="0" destOrd="0" presId="urn:microsoft.com/office/officeart/2005/8/layout/chevron2"/>
    <dgm:cxn modelId="{136AD464-0A28-4AAB-9DB1-6CE3610A7361}" type="presParOf" srcId="{DFE742BD-943D-4875-B831-0C54F38F8763}" destId="{851167F3-426B-412A-93E8-9734E3D1E8B3}" srcOrd="0" destOrd="0" presId="urn:microsoft.com/office/officeart/2005/8/layout/chevron2"/>
    <dgm:cxn modelId="{DC1C743F-C64F-4E0B-85AB-BFEE9A88F493}" type="presParOf" srcId="{DFE742BD-943D-4875-B831-0C54F38F8763}" destId="{6584B736-9E0B-40A8-80DA-F9ED8457FEEC}" srcOrd="1" destOrd="0" presId="urn:microsoft.com/office/officeart/2005/8/layout/chevron2"/>
    <dgm:cxn modelId="{DD61724F-0E8E-4E06-B63A-708B75AF1838}" type="presParOf" srcId="{D3BA72F7-8A60-4439-943F-E32FD7502AAA}" destId="{5E5E29E6-0D87-4BDD-B887-089F37B52CF3}" srcOrd="1" destOrd="0" presId="urn:microsoft.com/office/officeart/2005/8/layout/chevron2"/>
    <dgm:cxn modelId="{0388C518-C7CC-415D-B859-0D3090679C14}" type="presParOf" srcId="{D3BA72F7-8A60-4439-943F-E32FD7502AAA}" destId="{F64CAA90-A2AC-4472-9E5F-236DE4DD60DC}" srcOrd="2" destOrd="0" presId="urn:microsoft.com/office/officeart/2005/8/layout/chevron2"/>
    <dgm:cxn modelId="{46291D7B-F685-4ACB-9462-53A39E64E4AD}" type="presParOf" srcId="{F64CAA90-A2AC-4472-9E5F-236DE4DD60DC}" destId="{AEDD1C1A-B327-4F6D-9F7A-3101FBE70704}" srcOrd="0" destOrd="0" presId="urn:microsoft.com/office/officeart/2005/8/layout/chevron2"/>
    <dgm:cxn modelId="{109AFBB3-1B7C-4547-8AEC-7975190457C7}" type="presParOf" srcId="{F64CAA90-A2AC-4472-9E5F-236DE4DD60DC}" destId="{88012D7B-0EB0-4A57-8E2D-8164A359E3B4}" srcOrd="1" destOrd="0" presId="urn:microsoft.com/office/officeart/2005/8/layout/chevron2"/>
    <dgm:cxn modelId="{1EB2F220-F202-4DC0-967C-01A2C0479796}" type="presParOf" srcId="{D3BA72F7-8A60-4439-943F-E32FD7502AAA}" destId="{8F3AC91D-F592-43C4-AA02-505CFF8C5FC0}" srcOrd="3" destOrd="0" presId="urn:microsoft.com/office/officeart/2005/8/layout/chevron2"/>
    <dgm:cxn modelId="{770B6726-3F3D-4336-ACAA-133E0DC11490}" type="presParOf" srcId="{D3BA72F7-8A60-4439-943F-E32FD7502AAA}" destId="{9C35104C-5694-44BA-B9AA-4FDEF3B2FB84}" srcOrd="4" destOrd="0" presId="urn:microsoft.com/office/officeart/2005/8/layout/chevron2"/>
    <dgm:cxn modelId="{8A339517-0412-40A7-A4D0-F30C3C3C4678}" type="presParOf" srcId="{9C35104C-5694-44BA-B9AA-4FDEF3B2FB84}" destId="{25462FE3-132A-4315-8C2B-4E474B80F7CE}" srcOrd="0" destOrd="0" presId="urn:microsoft.com/office/officeart/2005/8/layout/chevron2"/>
    <dgm:cxn modelId="{2597E257-91DF-44B0-ABCC-1E1C4A38AC27}" type="presParOf" srcId="{9C35104C-5694-44BA-B9AA-4FDEF3B2FB84}" destId="{12308BB8-A234-4011-ADA0-6AAFCC8CB07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CB0AA4-6912-4C13-ADE4-B6B828069191}" type="doc">
      <dgm:prSet loTypeId="urn:microsoft.com/office/officeart/2005/8/layout/list1" loCatId="list" qsTypeId="urn:microsoft.com/office/officeart/2005/8/quickstyle/3d2" qsCatId="3D" csTypeId="urn:microsoft.com/office/officeart/2005/8/colors/accent1_2" csCatId="accent1" phldr="1"/>
      <dgm:spPr/>
      <dgm:t>
        <a:bodyPr/>
        <a:lstStyle/>
        <a:p>
          <a:pPr rtl="1"/>
          <a:endParaRPr lang="ar-SA"/>
        </a:p>
      </dgm:t>
    </dgm:pt>
    <dgm:pt modelId="{5C4F2E5F-DBCD-459D-8C3A-C98FFE04F0FC}">
      <dgm:prSet/>
      <dgm:spPr/>
      <dgm:t>
        <a:bodyPr/>
        <a:lstStyle/>
        <a:p>
          <a:pPr algn="justLow" rtl="1"/>
          <a:r>
            <a:rPr lang="ar-SA" dirty="0"/>
            <a:t>ا.تاجيل اقامة الحد على المرأة حتى تضع حملها وذلك للبقاء على حياة الجنين والحفاظ عليه .</a:t>
          </a:r>
        </a:p>
      </dgm:t>
    </dgm:pt>
    <dgm:pt modelId="{61BF25E9-65BF-41A5-8B44-D43C624B5BCD}" type="parTrans" cxnId="{B8E55191-7F78-44D2-9D03-25CCC0A17754}">
      <dgm:prSet/>
      <dgm:spPr/>
      <dgm:t>
        <a:bodyPr/>
        <a:lstStyle/>
        <a:p>
          <a:pPr rtl="1"/>
          <a:endParaRPr lang="ar-SA"/>
        </a:p>
      </dgm:t>
    </dgm:pt>
    <dgm:pt modelId="{08194010-3088-4D36-A0CD-80D161EE0FCB}" type="sibTrans" cxnId="{B8E55191-7F78-44D2-9D03-25CCC0A17754}">
      <dgm:prSet/>
      <dgm:spPr/>
      <dgm:t>
        <a:bodyPr/>
        <a:lstStyle/>
        <a:p>
          <a:pPr rtl="1"/>
          <a:endParaRPr lang="ar-SA"/>
        </a:p>
      </dgm:t>
    </dgm:pt>
    <dgm:pt modelId="{46A9606E-4ED9-4C04-9187-FC3CC2D04C1A}">
      <dgm:prSet phldrT="[Text]"/>
      <dgm:spPr/>
      <dgm:t>
        <a:bodyPr/>
        <a:lstStyle/>
        <a:p>
          <a:pPr algn="justLow" rtl="1"/>
          <a:r>
            <a:rPr lang="ar-SA" dirty="0"/>
            <a:t>2.وامر الشرع بالرفق بالمرأة التي اقيم عليها الحد حتى لا تشعر بشبح العقوبة من حولها فيكون فذلك تأثير على نمو الجنين.</a:t>
          </a:r>
        </a:p>
      </dgm:t>
    </dgm:pt>
    <dgm:pt modelId="{DE213E02-B856-4ABF-8B06-8C30BCA9A64C}" type="sibTrans" cxnId="{23120C14-9313-43F8-99B9-FCF07E32C8D8}">
      <dgm:prSet/>
      <dgm:spPr/>
      <dgm:t>
        <a:bodyPr/>
        <a:lstStyle/>
        <a:p>
          <a:pPr rtl="1"/>
          <a:endParaRPr lang="ar-SA"/>
        </a:p>
      </dgm:t>
    </dgm:pt>
    <dgm:pt modelId="{C34D7458-15DE-4748-9EAA-580A0945CF9E}" type="parTrans" cxnId="{23120C14-9313-43F8-99B9-FCF07E32C8D8}">
      <dgm:prSet/>
      <dgm:spPr/>
      <dgm:t>
        <a:bodyPr/>
        <a:lstStyle/>
        <a:p>
          <a:pPr rtl="1"/>
          <a:endParaRPr lang="ar-SA"/>
        </a:p>
      </dgm:t>
    </dgm:pt>
    <dgm:pt modelId="{3E15D942-07AE-4A89-9102-A461D79E9171}" type="pres">
      <dgm:prSet presAssocID="{9ACB0AA4-6912-4C13-ADE4-B6B828069191}" presName="linear" presStyleCnt="0">
        <dgm:presLayoutVars>
          <dgm:dir/>
          <dgm:animLvl val="lvl"/>
          <dgm:resizeHandles val="exact"/>
        </dgm:presLayoutVars>
      </dgm:prSet>
      <dgm:spPr/>
      <dgm:t>
        <a:bodyPr/>
        <a:lstStyle/>
        <a:p>
          <a:endParaRPr lang="en-GB"/>
        </a:p>
      </dgm:t>
    </dgm:pt>
    <dgm:pt modelId="{DE8CB0FC-2D45-44B6-947F-F260F326FCE9}" type="pres">
      <dgm:prSet presAssocID="{5C4F2E5F-DBCD-459D-8C3A-C98FFE04F0FC}" presName="parentLin" presStyleCnt="0"/>
      <dgm:spPr/>
    </dgm:pt>
    <dgm:pt modelId="{F1CBD972-5FC8-4550-84F7-566E7B823554}" type="pres">
      <dgm:prSet presAssocID="{5C4F2E5F-DBCD-459D-8C3A-C98FFE04F0FC}" presName="parentLeftMargin" presStyleLbl="node1" presStyleIdx="0" presStyleCnt="2"/>
      <dgm:spPr/>
      <dgm:t>
        <a:bodyPr/>
        <a:lstStyle/>
        <a:p>
          <a:endParaRPr lang="en-GB"/>
        </a:p>
      </dgm:t>
    </dgm:pt>
    <dgm:pt modelId="{FF23859B-2B71-4BE6-93D4-F757EF95929C}" type="pres">
      <dgm:prSet presAssocID="{5C4F2E5F-DBCD-459D-8C3A-C98FFE04F0FC}" presName="parentText" presStyleLbl="node1" presStyleIdx="0" presStyleCnt="2" custScaleX="150037" custScaleY="123235" custLinFactNeighborX="-27402" custLinFactNeighborY="-22563">
        <dgm:presLayoutVars>
          <dgm:chMax val="0"/>
          <dgm:bulletEnabled val="1"/>
        </dgm:presLayoutVars>
      </dgm:prSet>
      <dgm:spPr/>
      <dgm:t>
        <a:bodyPr/>
        <a:lstStyle/>
        <a:p>
          <a:endParaRPr lang="en-GB"/>
        </a:p>
      </dgm:t>
    </dgm:pt>
    <dgm:pt modelId="{E58D7759-5372-4105-A367-42EECBFFB71C}" type="pres">
      <dgm:prSet presAssocID="{5C4F2E5F-DBCD-459D-8C3A-C98FFE04F0FC}" presName="negativeSpace" presStyleCnt="0"/>
      <dgm:spPr/>
    </dgm:pt>
    <dgm:pt modelId="{29D0A140-AF79-4E3E-A260-24CC206D915D}" type="pres">
      <dgm:prSet presAssocID="{5C4F2E5F-DBCD-459D-8C3A-C98FFE04F0FC}" presName="childText" presStyleLbl="conFgAcc1" presStyleIdx="0" presStyleCnt="2">
        <dgm:presLayoutVars>
          <dgm:bulletEnabled val="1"/>
        </dgm:presLayoutVars>
      </dgm:prSet>
      <dgm:spPr/>
    </dgm:pt>
    <dgm:pt modelId="{A63FC1F6-0361-4FEA-BFA0-66102FD537F9}" type="pres">
      <dgm:prSet presAssocID="{08194010-3088-4D36-A0CD-80D161EE0FCB}" presName="spaceBetweenRectangles" presStyleCnt="0"/>
      <dgm:spPr/>
    </dgm:pt>
    <dgm:pt modelId="{CFEFBEE5-77F5-4F00-A9FC-5157FA70ED9C}" type="pres">
      <dgm:prSet presAssocID="{46A9606E-4ED9-4C04-9187-FC3CC2D04C1A}" presName="parentLin" presStyleCnt="0"/>
      <dgm:spPr/>
    </dgm:pt>
    <dgm:pt modelId="{A4475A04-51EA-47B9-8C0F-A8A526E2B43B}" type="pres">
      <dgm:prSet presAssocID="{46A9606E-4ED9-4C04-9187-FC3CC2D04C1A}" presName="parentLeftMargin" presStyleLbl="node1" presStyleIdx="0" presStyleCnt="2"/>
      <dgm:spPr/>
      <dgm:t>
        <a:bodyPr/>
        <a:lstStyle/>
        <a:p>
          <a:endParaRPr lang="en-GB"/>
        </a:p>
      </dgm:t>
    </dgm:pt>
    <dgm:pt modelId="{4C0426D3-9C56-457B-B409-81D2C92EBBC4}" type="pres">
      <dgm:prSet presAssocID="{46A9606E-4ED9-4C04-9187-FC3CC2D04C1A}" presName="parentText" presStyleLbl="node1" presStyleIdx="1" presStyleCnt="2" custScaleX="142857" custScaleY="138522" custLinFactX="26531" custLinFactNeighborX="100000" custLinFactNeighborY="33789">
        <dgm:presLayoutVars>
          <dgm:chMax val="0"/>
          <dgm:bulletEnabled val="1"/>
        </dgm:presLayoutVars>
      </dgm:prSet>
      <dgm:spPr/>
      <dgm:t>
        <a:bodyPr/>
        <a:lstStyle/>
        <a:p>
          <a:endParaRPr lang="en-GB"/>
        </a:p>
      </dgm:t>
    </dgm:pt>
    <dgm:pt modelId="{98DDBD60-E04B-4E54-808E-EC8380C68A6C}" type="pres">
      <dgm:prSet presAssocID="{46A9606E-4ED9-4C04-9187-FC3CC2D04C1A}" presName="negativeSpace" presStyleCnt="0"/>
      <dgm:spPr/>
    </dgm:pt>
    <dgm:pt modelId="{4609D82E-C209-4B47-B6BA-6B3D38CFFB01}" type="pres">
      <dgm:prSet presAssocID="{46A9606E-4ED9-4C04-9187-FC3CC2D04C1A}" presName="childText" presStyleLbl="conFgAcc1" presStyleIdx="1" presStyleCnt="2">
        <dgm:presLayoutVars>
          <dgm:bulletEnabled val="1"/>
        </dgm:presLayoutVars>
      </dgm:prSet>
      <dgm:spPr/>
    </dgm:pt>
  </dgm:ptLst>
  <dgm:cxnLst>
    <dgm:cxn modelId="{23120C14-9313-43F8-99B9-FCF07E32C8D8}" srcId="{9ACB0AA4-6912-4C13-ADE4-B6B828069191}" destId="{46A9606E-4ED9-4C04-9187-FC3CC2D04C1A}" srcOrd="1" destOrd="0" parTransId="{C34D7458-15DE-4748-9EAA-580A0945CF9E}" sibTransId="{DE213E02-B856-4ABF-8B06-8C30BCA9A64C}"/>
    <dgm:cxn modelId="{B544ADCF-4252-4BD2-9434-E663F15CD1BE}" type="presOf" srcId="{5C4F2E5F-DBCD-459D-8C3A-C98FFE04F0FC}" destId="{F1CBD972-5FC8-4550-84F7-566E7B823554}" srcOrd="0" destOrd="0" presId="urn:microsoft.com/office/officeart/2005/8/layout/list1"/>
    <dgm:cxn modelId="{72B5684F-7DEC-4060-9515-9A18D54B4C5F}" type="presOf" srcId="{46A9606E-4ED9-4C04-9187-FC3CC2D04C1A}" destId="{A4475A04-51EA-47B9-8C0F-A8A526E2B43B}" srcOrd="0" destOrd="0" presId="urn:microsoft.com/office/officeart/2005/8/layout/list1"/>
    <dgm:cxn modelId="{B8E55191-7F78-44D2-9D03-25CCC0A17754}" srcId="{9ACB0AA4-6912-4C13-ADE4-B6B828069191}" destId="{5C4F2E5F-DBCD-459D-8C3A-C98FFE04F0FC}" srcOrd="0" destOrd="0" parTransId="{61BF25E9-65BF-41A5-8B44-D43C624B5BCD}" sibTransId="{08194010-3088-4D36-A0CD-80D161EE0FCB}"/>
    <dgm:cxn modelId="{1FF20FCA-4408-4C6E-B1B8-AA8A6055383C}" type="presOf" srcId="{9ACB0AA4-6912-4C13-ADE4-B6B828069191}" destId="{3E15D942-07AE-4A89-9102-A461D79E9171}" srcOrd="0" destOrd="0" presId="urn:microsoft.com/office/officeart/2005/8/layout/list1"/>
    <dgm:cxn modelId="{06F6EA01-DF99-45AD-B39A-10ABE432B790}" type="presOf" srcId="{5C4F2E5F-DBCD-459D-8C3A-C98FFE04F0FC}" destId="{FF23859B-2B71-4BE6-93D4-F757EF95929C}" srcOrd="1" destOrd="0" presId="urn:microsoft.com/office/officeart/2005/8/layout/list1"/>
    <dgm:cxn modelId="{7C5EA020-327C-47D9-8249-A31E8AE7CAEB}" type="presOf" srcId="{46A9606E-4ED9-4C04-9187-FC3CC2D04C1A}" destId="{4C0426D3-9C56-457B-B409-81D2C92EBBC4}" srcOrd="1" destOrd="0" presId="urn:microsoft.com/office/officeart/2005/8/layout/list1"/>
    <dgm:cxn modelId="{601375FF-710D-4508-A41C-1414D15B1254}" type="presParOf" srcId="{3E15D942-07AE-4A89-9102-A461D79E9171}" destId="{DE8CB0FC-2D45-44B6-947F-F260F326FCE9}" srcOrd="0" destOrd="0" presId="urn:microsoft.com/office/officeart/2005/8/layout/list1"/>
    <dgm:cxn modelId="{A564786F-7268-457F-A23B-CC63831C2393}" type="presParOf" srcId="{DE8CB0FC-2D45-44B6-947F-F260F326FCE9}" destId="{F1CBD972-5FC8-4550-84F7-566E7B823554}" srcOrd="0" destOrd="0" presId="urn:microsoft.com/office/officeart/2005/8/layout/list1"/>
    <dgm:cxn modelId="{927B92AF-1CBA-49BF-B841-798F6F81E6F8}" type="presParOf" srcId="{DE8CB0FC-2D45-44B6-947F-F260F326FCE9}" destId="{FF23859B-2B71-4BE6-93D4-F757EF95929C}" srcOrd="1" destOrd="0" presId="urn:microsoft.com/office/officeart/2005/8/layout/list1"/>
    <dgm:cxn modelId="{A2A58374-F5DE-45DE-841F-A76DD01A9097}" type="presParOf" srcId="{3E15D942-07AE-4A89-9102-A461D79E9171}" destId="{E58D7759-5372-4105-A367-42EECBFFB71C}" srcOrd="1" destOrd="0" presId="urn:microsoft.com/office/officeart/2005/8/layout/list1"/>
    <dgm:cxn modelId="{49F8AF44-365A-48F3-BCB2-C4C2438F113E}" type="presParOf" srcId="{3E15D942-07AE-4A89-9102-A461D79E9171}" destId="{29D0A140-AF79-4E3E-A260-24CC206D915D}" srcOrd="2" destOrd="0" presId="urn:microsoft.com/office/officeart/2005/8/layout/list1"/>
    <dgm:cxn modelId="{33907597-ED96-4FE3-98FA-F1889AD6872D}" type="presParOf" srcId="{3E15D942-07AE-4A89-9102-A461D79E9171}" destId="{A63FC1F6-0361-4FEA-BFA0-66102FD537F9}" srcOrd="3" destOrd="0" presId="urn:microsoft.com/office/officeart/2005/8/layout/list1"/>
    <dgm:cxn modelId="{141B1ED4-FD8A-47EE-8D65-959275EC6DBD}" type="presParOf" srcId="{3E15D942-07AE-4A89-9102-A461D79E9171}" destId="{CFEFBEE5-77F5-4F00-A9FC-5157FA70ED9C}" srcOrd="4" destOrd="0" presId="urn:microsoft.com/office/officeart/2005/8/layout/list1"/>
    <dgm:cxn modelId="{3A01B4E9-66B5-4C80-A845-215873EC04BD}" type="presParOf" srcId="{CFEFBEE5-77F5-4F00-A9FC-5157FA70ED9C}" destId="{A4475A04-51EA-47B9-8C0F-A8A526E2B43B}" srcOrd="0" destOrd="0" presId="urn:microsoft.com/office/officeart/2005/8/layout/list1"/>
    <dgm:cxn modelId="{CFE5CB48-C65C-4A14-A9E3-3BA86C6529E8}" type="presParOf" srcId="{CFEFBEE5-77F5-4F00-A9FC-5157FA70ED9C}" destId="{4C0426D3-9C56-457B-B409-81D2C92EBBC4}" srcOrd="1" destOrd="0" presId="urn:microsoft.com/office/officeart/2005/8/layout/list1"/>
    <dgm:cxn modelId="{B3481197-AD8A-4E68-97DD-B5BDB93F2300}" type="presParOf" srcId="{3E15D942-07AE-4A89-9102-A461D79E9171}" destId="{98DDBD60-E04B-4E54-808E-EC8380C68A6C}" srcOrd="5" destOrd="0" presId="urn:microsoft.com/office/officeart/2005/8/layout/list1"/>
    <dgm:cxn modelId="{928D2C40-23B2-44B3-B5DE-5A1006651161}" type="presParOf" srcId="{3E15D942-07AE-4A89-9102-A461D79E9171}" destId="{4609D82E-C209-4B47-B6BA-6B3D38CFFB01}"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9CC757C-5996-4AFB-8FDB-C239D647D6A3}" type="doc">
      <dgm:prSet loTypeId="urn:microsoft.com/office/officeart/2005/8/layout/cycle6#1" loCatId="relationship" qsTypeId="urn:microsoft.com/office/officeart/2005/8/quickstyle/3d1" qsCatId="3D" csTypeId="urn:microsoft.com/office/officeart/2005/8/colors/accent1_2" csCatId="accent1" phldr="1"/>
      <dgm:spPr/>
      <dgm:t>
        <a:bodyPr/>
        <a:lstStyle/>
        <a:p>
          <a:pPr rtl="1"/>
          <a:endParaRPr lang="ar-SA"/>
        </a:p>
      </dgm:t>
    </dgm:pt>
    <dgm:pt modelId="{8554480D-91F5-4158-8496-24187EBE179E}">
      <dgm:prSet phldrT="[Text]" custT="1"/>
      <dgm:spPr/>
      <dgm:t>
        <a:bodyPr/>
        <a:lstStyle/>
        <a:p>
          <a:pPr rtl="1"/>
          <a:r>
            <a:rPr lang="ar-SA" sz="2400" dirty="0"/>
            <a:t>حق الطفل بالحياة.</a:t>
          </a:r>
        </a:p>
      </dgm:t>
    </dgm:pt>
    <dgm:pt modelId="{374C1E98-502D-473A-B984-AA50F43CCC9F}" type="parTrans" cxnId="{455CA618-470B-46F8-AB71-F5923770F51C}">
      <dgm:prSet/>
      <dgm:spPr/>
      <dgm:t>
        <a:bodyPr/>
        <a:lstStyle/>
        <a:p>
          <a:pPr rtl="1"/>
          <a:endParaRPr lang="ar-SA"/>
        </a:p>
      </dgm:t>
    </dgm:pt>
    <dgm:pt modelId="{8358B65C-41D2-4DC2-BDCA-7ABB22C76AE3}" type="sibTrans" cxnId="{455CA618-470B-46F8-AB71-F5923770F51C}">
      <dgm:prSet/>
      <dgm:spPr/>
      <dgm:t>
        <a:bodyPr/>
        <a:lstStyle/>
        <a:p>
          <a:pPr rtl="1"/>
          <a:endParaRPr lang="ar-SA"/>
        </a:p>
      </dgm:t>
    </dgm:pt>
    <dgm:pt modelId="{5CE1D6C7-48D3-4FE4-8F58-B4326F706718}">
      <dgm:prSet phldrT="[Text]" custT="1"/>
      <dgm:spPr/>
      <dgm:t>
        <a:bodyPr/>
        <a:lstStyle/>
        <a:p>
          <a:pPr algn="justLow" rtl="1"/>
          <a:r>
            <a:rPr lang="ar-SA" sz="2400" dirty="0"/>
            <a:t>حق باختيار الاسم الذي يميزه عن غيره.</a:t>
          </a:r>
        </a:p>
      </dgm:t>
    </dgm:pt>
    <dgm:pt modelId="{C629060A-C88E-423E-8A28-71E5348617FC}" type="parTrans" cxnId="{C047BBFF-6047-4511-9DAC-BCAB38866C1F}">
      <dgm:prSet/>
      <dgm:spPr/>
      <dgm:t>
        <a:bodyPr/>
        <a:lstStyle/>
        <a:p>
          <a:pPr rtl="1"/>
          <a:endParaRPr lang="ar-SA"/>
        </a:p>
      </dgm:t>
    </dgm:pt>
    <dgm:pt modelId="{06231761-18CC-4A55-8F5B-B6D003F25AF0}" type="sibTrans" cxnId="{C047BBFF-6047-4511-9DAC-BCAB38866C1F}">
      <dgm:prSet/>
      <dgm:spPr/>
      <dgm:t>
        <a:bodyPr/>
        <a:lstStyle/>
        <a:p>
          <a:pPr rtl="1"/>
          <a:endParaRPr lang="ar-SA"/>
        </a:p>
      </dgm:t>
    </dgm:pt>
    <dgm:pt modelId="{9DC704F9-84BB-4284-B65A-BEA47132DEB2}">
      <dgm:prSet phldrT="[Text]" custT="1"/>
      <dgm:spPr/>
      <dgm:t>
        <a:bodyPr/>
        <a:lstStyle/>
        <a:p>
          <a:pPr algn="justLow" rtl="1"/>
          <a:r>
            <a:rPr lang="ar-SA" sz="2400" dirty="0"/>
            <a:t>حق في تربيته و تعليمه وتأديبه</a:t>
          </a:r>
        </a:p>
      </dgm:t>
    </dgm:pt>
    <dgm:pt modelId="{D85F1491-5DAA-499D-8A0C-FF720C7D0695}" type="parTrans" cxnId="{F7FB0A48-D6F4-4184-B9A1-B2F47FD0B6D6}">
      <dgm:prSet/>
      <dgm:spPr/>
      <dgm:t>
        <a:bodyPr/>
        <a:lstStyle/>
        <a:p>
          <a:pPr rtl="1"/>
          <a:endParaRPr lang="ar-SA"/>
        </a:p>
      </dgm:t>
    </dgm:pt>
    <dgm:pt modelId="{E25E3763-2AA9-4725-8F1A-BBAA642C2DF6}" type="sibTrans" cxnId="{F7FB0A48-D6F4-4184-B9A1-B2F47FD0B6D6}">
      <dgm:prSet/>
      <dgm:spPr/>
      <dgm:t>
        <a:bodyPr/>
        <a:lstStyle/>
        <a:p>
          <a:pPr rtl="1"/>
          <a:endParaRPr lang="ar-SA"/>
        </a:p>
      </dgm:t>
    </dgm:pt>
    <dgm:pt modelId="{0FFBC43D-66C2-408C-8918-59735B87B857}">
      <dgm:prSet phldrT="[Text]" custT="1"/>
      <dgm:spPr/>
      <dgm:t>
        <a:bodyPr/>
        <a:lstStyle/>
        <a:p>
          <a:pPr algn="justLow" rtl="1"/>
          <a:r>
            <a:rPr lang="ar-SA" sz="2400" dirty="0"/>
            <a:t>حق في الانفاق عليه حتى يبلغ السن الذي يكون قادرا من الانفاق على نفسه</a:t>
          </a:r>
        </a:p>
      </dgm:t>
    </dgm:pt>
    <dgm:pt modelId="{2B117F1E-0E1E-429E-99E1-C1315FF85563}" type="parTrans" cxnId="{ABF6C633-BE6D-4555-994D-4E642AB9FEC6}">
      <dgm:prSet/>
      <dgm:spPr/>
      <dgm:t>
        <a:bodyPr/>
        <a:lstStyle/>
        <a:p>
          <a:pPr rtl="1"/>
          <a:endParaRPr lang="ar-SA"/>
        </a:p>
      </dgm:t>
    </dgm:pt>
    <dgm:pt modelId="{83F9D57C-CF65-4D61-871A-8361AF552130}" type="sibTrans" cxnId="{ABF6C633-BE6D-4555-994D-4E642AB9FEC6}">
      <dgm:prSet/>
      <dgm:spPr/>
      <dgm:t>
        <a:bodyPr/>
        <a:lstStyle/>
        <a:p>
          <a:pPr rtl="1"/>
          <a:endParaRPr lang="ar-SA"/>
        </a:p>
      </dgm:t>
    </dgm:pt>
    <dgm:pt modelId="{0E1D819E-AB54-482B-B684-F3EB9E20A436}">
      <dgm:prSet phldrT="[Text]" custT="1"/>
      <dgm:spPr/>
      <dgm:t>
        <a:bodyPr/>
        <a:lstStyle/>
        <a:p>
          <a:pPr algn="justLow" rtl="1"/>
          <a:r>
            <a:rPr lang="ar-SA" sz="2400" dirty="0"/>
            <a:t>حق في الانتماء لشخص يرعاه وهو ثبوت النسب.</a:t>
          </a:r>
        </a:p>
      </dgm:t>
    </dgm:pt>
    <dgm:pt modelId="{CA59D212-E6D2-49F7-94AD-10A97F4B0343}" type="parTrans" cxnId="{23373906-D6B2-4107-A073-59CF6406AC90}">
      <dgm:prSet/>
      <dgm:spPr/>
      <dgm:t>
        <a:bodyPr/>
        <a:lstStyle/>
        <a:p>
          <a:pPr rtl="1"/>
          <a:endParaRPr lang="ar-SA"/>
        </a:p>
      </dgm:t>
    </dgm:pt>
    <dgm:pt modelId="{8B7FA7E1-C895-457E-8611-7C904C827754}" type="sibTrans" cxnId="{23373906-D6B2-4107-A073-59CF6406AC90}">
      <dgm:prSet/>
      <dgm:spPr/>
      <dgm:t>
        <a:bodyPr/>
        <a:lstStyle/>
        <a:p>
          <a:pPr rtl="1"/>
          <a:endParaRPr lang="ar-SA"/>
        </a:p>
      </dgm:t>
    </dgm:pt>
    <dgm:pt modelId="{92CC13B3-6226-4D8F-900B-7B1EE438F301}" type="pres">
      <dgm:prSet presAssocID="{E9CC757C-5996-4AFB-8FDB-C239D647D6A3}" presName="cycle" presStyleCnt="0">
        <dgm:presLayoutVars>
          <dgm:dir/>
          <dgm:resizeHandles val="exact"/>
        </dgm:presLayoutVars>
      </dgm:prSet>
      <dgm:spPr/>
      <dgm:t>
        <a:bodyPr/>
        <a:lstStyle/>
        <a:p>
          <a:endParaRPr lang="en-GB"/>
        </a:p>
      </dgm:t>
    </dgm:pt>
    <dgm:pt modelId="{04F565B5-1C2E-4C44-B05B-97C2906E0EE1}" type="pres">
      <dgm:prSet presAssocID="{8554480D-91F5-4158-8496-24187EBE179E}" presName="node" presStyleLbl="node1" presStyleIdx="0" presStyleCnt="5" custScaleX="180153">
        <dgm:presLayoutVars>
          <dgm:bulletEnabled val="1"/>
        </dgm:presLayoutVars>
      </dgm:prSet>
      <dgm:spPr/>
      <dgm:t>
        <a:bodyPr/>
        <a:lstStyle/>
        <a:p>
          <a:endParaRPr lang="en-GB"/>
        </a:p>
      </dgm:t>
    </dgm:pt>
    <dgm:pt modelId="{DFD8A878-D848-4D11-97DA-AC81D672D342}" type="pres">
      <dgm:prSet presAssocID="{8554480D-91F5-4158-8496-24187EBE179E}" presName="spNode" presStyleCnt="0"/>
      <dgm:spPr/>
    </dgm:pt>
    <dgm:pt modelId="{7E43A36D-B6BE-422A-A638-6BFB7A641A2B}" type="pres">
      <dgm:prSet presAssocID="{8358B65C-41D2-4DC2-BDCA-7ABB22C76AE3}" presName="sibTrans" presStyleLbl="sibTrans1D1" presStyleIdx="0" presStyleCnt="5"/>
      <dgm:spPr/>
      <dgm:t>
        <a:bodyPr/>
        <a:lstStyle/>
        <a:p>
          <a:endParaRPr lang="en-GB"/>
        </a:p>
      </dgm:t>
    </dgm:pt>
    <dgm:pt modelId="{E8FD56BC-705C-4822-96E4-BCEC5CE3F339}" type="pres">
      <dgm:prSet presAssocID="{5CE1D6C7-48D3-4FE4-8F58-B4326F706718}" presName="node" presStyleLbl="node1" presStyleIdx="1" presStyleCnt="5" custScaleX="181234">
        <dgm:presLayoutVars>
          <dgm:bulletEnabled val="1"/>
        </dgm:presLayoutVars>
      </dgm:prSet>
      <dgm:spPr/>
      <dgm:t>
        <a:bodyPr/>
        <a:lstStyle/>
        <a:p>
          <a:endParaRPr lang="en-GB"/>
        </a:p>
      </dgm:t>
    </dgm:pt>
    <dgm:pt modelId="{2558D190-1CA9-4430-B0AB-E7AFA060E36D}" type="pres">
      <dgm:prSet presAssocID="{5CE1D6C7-48D3-4FE4-8F58-B4326F706718}" presName="spNode" presStyleCnt="0"/>
      <dgm:spPr/>
    </dgm:pt>
    <dgm:pt modelId="{2EB9DA80-6B63-4B75-AF05-4982EAB4E9CF}" type="pres">
      <dgm:prSet presAssocID="{06231761-18CC-4A55-8F5B-B6D003F25AF0}" presName="sibTrans" presStyleLbl="sibTrans1D1" presStyleIdx="1" presStyleCnt="5"/>
      <dgm:spPr/>
      <dgm:t>
        <a:bodyPr/>
        <a:lstStyle/>
        <a:p>
          <a:endParaRPr lang="en-GB"/>
        </a:p>
      </dgm:t>
    </dgm:pt>
    <dgm:pt modelId="{DEA02094-EB66-4D84-B3F1-1853BE59AFB8}" type="pres">
      <dgm:prSet presAssocID="{9DC704F9-84BB-4284-B65A-BEA47132DEB2}" presName="node" presStyleLbl="node1" presStyleIdx="2" presStyleCnt="5" custScaleX="186537" custRadScaleRad="107849" custRadScaleInc="-50712">
        <dgm:presLayoutVars>
          <dgm:bulletEnabled val="1"/>
        </dgm:presLayoutVars>
      </dgm:prSet>
      <dgm:spPr/>
      <dgm:t>
        <a:bodyPr/>
        <a:lstStyle/>
        <a:p>
          <a:endParaRPr lang="en-GB"/>
        </a:p>
      </dgm:t>
    </dgm:pt>
    <dgm:pt modelId="{B2388FD4-5872-4219-B69E-8AFA09D92634}" type="pres">
      <dgm:prSet presAssocID="{9DC704F9-84BB-4284-B65A-BEA47132DEB2}" presName="spNode" presStyleCnt="0"/>
      <dgm:spPr/>
    </dgm:pt>
    <dgm:pt modelId="{6E1F811F-4985-423C-9426-4832FC439332}" type="pres">
      <dgm:prSet presAssocID="{E25E3763-2AA9-4725-8F1A-BBAA642C2DF6}" presName="sibTrans" presStyleLbl="sibTrans1D1" presStyleIdx="2" presStyleCnt="5"/>
      <dgm:spPr/>
      <dgm:t>
        <a:bodyPr/>
        <a:lstStyle/>
        <a:p>
          <a:endParaRPr lang="en-GB"/>
        </a:p>
      </dgm:t>
    </dgm:pt>
    <dgm:pt modelId="{E0B4973F-C61E-43AD-A1A7-0A43EC07FAF1}" type="pres">
      <dgm:prSet presAssocID="{0FFBC43D-66C2-408C-8918-59735B87B857}" presName="node" presStyleLbl="node1" presStyleIdx="3" presStyleCnt="5" custScaleX="188538" custRadScaleRad="138894" custRadScaleInc="92093">
        <dgm:presLayoutVars>
          <dgm:bulletEnabled val="1"/>
        </dgm:presLayoutVars>
      </dgm:prSet>
      <dgm:spPr/>
      <dgm:t>
        <a:bodyPr/>
        <a:lstStyle/>
        <a:p>
          <a:endParaRPr lang="en-GB"/>
        </a:p>
      </dgm:t>
    </dgm:pt>
    <dgm:pt modelId="{09730AAE-56FC-4C63-8944-6B8BE7F24233}" type="pres">
      <dgm:prSet presAssocID="{0FFBC43D-66C2-408C-8918-59735B87B857}" presName="spNode" presStyleCnt="0"/>
      <dgm:spPr/>
    </dgm:pt>
    <dgm:pt modelId="{6E98A14C-01EB-4606-93CA-E58237B3CF25}" type="pres">
      <dgm:prSet presAssocID="{83F9D57C-CF65-4D61-871A-8361AF552130}" presName="sibTrans" presStyleLbl="sibTrans1D1" presStyleIdx="3" presStyleCnt="5"/>
      <dgm:spPr/>
      <dgm:t>
        <a:bodyPr/>
        <a:lstStyle/>
        <a:p>
          <a:endParaRPr lang="en-GB"/>
        </a:p>
      </dgm:t>
    </dgm:pt>
    <dgm:pt modelId="{B7AA0AC0-73E5-443A-84A8-D83895909CBC}" type="pres">
      <dgm:prSet presAssocID="{0E1D819E-AB54-482B-B684-F3EB9E20A436}" presName="node" presStyleLbl="node1" presStyleIdx="4" presStyleCnt="5" custScaleX="166465">
        <dgm:presLayoutVars>
          <dgm:bulletEnabled val="1"/>
        </dgm:presLayoutVars>
      </dgm:prSet>
      <dgm:spPr/>
      <dgm:t>
        <a:bodyPr/>
        <a:lstStyle/>
        <a:p>
          <a:endParaRPr lang="en-GB"/>
        </a:p>
      </dgm:t>
    </dgm:pt>
    <dgm:pt modelId="{12D3A896-CBAF-4CD4-B56F-287EF5F324AC}" type="pres">
      <dgm:prSet presAssocID="{0E1D819E-AB54-482B-B684-F3EB9E20A436}" presName="spNode" presStyleCnt="0"/>
      <dgm:spPr/>
    </dgm:pt>
    <dgm:pt modelId="{38CF4B89-B9B3-434E-8DC5-CD772A61A9EC}" type="pres">
      <dgm:prSet presAssocID="{8B7FA7E1-C895-457E-8611-7C904C827754}" presName="sibTrans" presStyleLbl="sibTrans1D1" presStyleIdx="4" presStyleCnt="5"/>
      <dgm:spPr/>
      <dgm:t>
        <a:bodyPr/>
        <a:lstStyle/>
        <a:p>
          <a:endParaRPr lang="en-GB"/>
        </a:p>
      </dgm:t>
    </dgm:pt>
  </dgm:ptLst>
  <dgm:cxnLst>
    <dgm:cxn modelId="{ABF6C633-BE6D-4555-994D-4E642AB9FEC6}" srcId="{E9CC757C-5996-4AFB-8FDB-C239D647D6A3}" destId="{0FFBC43D-66C2-408C-8918-59735B87B857}" srcOrd="3" destOrd="0" parTransId="{2B117F1E-0E1E-429E-99E1-C1315FF85563}" sibTransId="{83F9D57C-CF65-4D61-871A-8361AF552130}"/>
    <dgm:cxn modelId="{23373906-D6B2-4107-A073-59CF6406AC90}" srcId="{E9CC757C-5996-4AFB-8FDB-C239D647D6A3}" destId="{0E1D819E-AB54-482B-B684-F3EB9E20A436}" srcOrd="4" destOrd="0" parTransId="{CA59D212-E6D2-49F7-94AD-10A97F4B0343}" sibTransId="{8B7FA7E1-C895-457E-8611-7C904C827754}"/>
    <dgm:cxn modelId="{C047BBFF-6047-4511-9DAC-BCAB38866C1F}" srcId="{E9CC757C-5996-4AFB-8FDB-C239D647D6A3}" destId="{5CE1D6C7-48D3-4FE4-8F58-B4326F706718}" srcOrd="1" destOrd="0" parTransId="{C629060A-C88E-423E-8A28-71E5348617FC}" sibTransId="{06231761-18CC-4A55-8F5B-B6D003F25AF0}"/>
    <dgm:cxn modelId="{4243D7B8-F93A-4060-AAD8-C413FEBAABCC}" type="presOf" srcId="{06231761-18CC-4A55-8F5B-B6D003F25AF0}" destId="{2EB9DA80-6B63-4B75-AF05-4982EAB4E9CF}" srcOrd="0" destOrd="0" presId="urn:microsoft.com/office/officeart/2005/8/layout/cycle6#1"/>
    <dgm:cxn modelId="{A98FB01C-3526-4FB3-B765-3033AC236999}" type="presOf" srcId="{5CE1D6C7-48D3-4FE4-8F58-B4326F706718}" destId="{E8FD56BC-705C-4822-96E4-BCEC5CE3F339}" srcOrd="0" destOrd="0" presId="urn:microsoft.com/office/officeart/2005/8/layout/cycle6#1"/>
    <dgm:cxn modelId="{029F1907-4DEB-478A-9E19-A1F894C8E7CB}" type="presOf" srcId="{8358B65C-41D2-4DC2-BDCA-7ABB22C76AE3}" destId="{7E43A36D-B6BE-422A-A638-6BFB7A641A2B}" srcOrd="0" destOrd="0" presId="urn:microsoft.com/office/officeart/2005/8/layout/cycle6#1"/>
    <dgm:cxn modelId="{FED3A31B-9238-4E1F-B39D-6F614B95710A}" type="presOf" srcId="{83F9D57C-CF65-4D61-871A-8361AF552130}" destId="{6E98A14C-01EB-4606-93CA-E58237B3CF25}" srcOrd="0" destOrd="0" presId="urn:microsoft.com/office/officeart/2005/8/layout/cycle6#1"/>
    <dgm:cxn modelId="{FA6E1E89-47BC-4427-8054-FB0FB658C86C}" type="presOf" srcId="{0FFBC43D-66C2-408C-8918-59735B87B857}" destId="{E0B4973F-C61E-43AD-A1A7-0A43EC07FAF1}" srcOrd="0" destOrd="0" presId="urn:microsoft.com/office/officeart/2005/8/layout/cycle6#1"/>
    <dgm:cxn modelId="{455CA618-470B-46F8-AB71-F5923770F51C}" srcId="{E9CC757C-5996-4AFB-8FDB-C239D647D6A3}" destId="{8554480D-91F5-4158-8496-24187EBE179E}" srcOrd="0" destOrd="0" parTransId="{374C1E98-502D-473A-B984-AA50F43CCC9F}" sibTransId="{8358B65C-41D2-4DC2-BDCA-7ABB22C76AE3}"/>
    <dgm:cxn modelId="{F7FB0A48-D6F4-4184-B9A1-B2F47FD0B6D6}" srcId="{E9CC757C-5996-4AFB-8FDB-C239D647D6A3}" destId="{9DC704F9-84BB-4284-B65A-BEA47132DEB2}" srcOrd="2" destOrd="0" parTransId="{D85F1491-5DAA-499D-8A0C-FF720C7D0695}" sibTransId="{E25E3763-2AA9-4725-8F1A-BBAA642C2DF6}"/>
    <dgm:cxn modelId="{E4CC2827-4FED-49B2-BB69-A888FFEDFA0A}" type="presOf" srcId="{E25E3763-2AA9-4725-8F1A-BBAA642C2DF6}" destId="{6E1F811F-4985-423C-9426-4832FC439332}" srcOrd="0" destOrd="0" presId="urn:microsoft.com/office/officeart/2005/8/layout/cycle6#1"/>
    <dgm:cxn modelId="{32DB0727-B86A-468A-8F17-E59DCA4097E9}" type="presOf" srcId="{8554480D-91F5-4158-8496-24187EBE179E}" destId="{04F565B5-1C2E-4C44-B05B-97C2906E0EE1}" srcOrd="0" destOrd="0" presId="urn:microsoft.com/office/officeart/2005/8/layout/cycle6#1"/>
    <dgm:cxn modelId="{6A12E4E9-5AB6-46AB-8AAA-19F5B032ACC2}" type="presOf" srcId="{0E1D819E-AB54-482B-B684-F3EB9E20A436}" destId="{B7AA0AC0-73E5-443A-84A8-D83895909CBC}" srcOrd="0" destOrd="0" presId="urn:microsoft.com/office/officeart/2005/8/layout/cycle6#1"/>
    <dgm:cxn modelId="{98A50D15-C80A-40E2-8AF0-EA84BCE063EE}" type="presOf" srcId="{9DC704F9-84BB-4284-B65A-BEA47132DEB2}" destId="{DEA02094-EB66-4D84-B3F1-1853BE59AFB8}" srcOrd="0" destOrd="0" presId="urn:microsoft.com/office/officeart/2005/8/layout/cycle6#1"/>
    <dgm:cxn modelId="{B2AD9048-3A46-483A-83CA-42A7A2E1D95C}" type="presOf" srcId="{8B7FA7E1-C895-457E-8611-7C904C827754}" destId="{38CF4B89-B9B3-434E-8DC5-CD772A61A9EC}" srcOrd="0" destOrd="0" presId="urn:microsoft.com/office/officeart/2005/8/layout/cycle6#1"/>
    <dgm:cxn modelId="{8C8CC761-B786-4001-9900-68B716303D13}" type="presOf" srcId="{E9CC757C-5996-4AFB-8FDB-C239D647D6A3}" destId="{92CC13B3-6226-4D8F-900B-7B1EE438F301}" srcOrd="0" destOrd="0" presId="urn:microsoft.com/office/officeart/2005/8/layout/cycle6#1"/>
    <dgm:cxn modelId="{ECDFFD96-6563-4085-BE3C-252ECEFBC11B}" type="presParOf" srcId="{92CC13B3-6226-4D8F-900B-7B1EE438F301}" destId="{04F565B5-1C2E-4C44-B05B-97C2906E0EE1}" srcOrd="0" destOrd="0" presId="urn:microsoft.com/office/officeart/2005/8/layout/cycle6#1"/>
    <dgm:cxn modelId="{06582AF1-1753-49F4-A342-C00878026B7D}" type="presParOf" srcId="{92CC13B3-6226-4D8F-900B-7B1EE438F301}" destId="{DFD8A878-D848-4D11-97DA-AC81D672D342}" srcOrd="1" destOrd="0" presId="urn:microsoft.com/office/officeart/2005/8/layout/cycle6#1"/>
    <dgm:cxn modelId="{E0085185-B76F-42F1-8806-F485283A1122}" type="presParOf" srcId="{92CC13B3-6226-4D8F-900B-7B1EE438F301}" destId="{7E43A36D-B6BE-422A-A638-6BFB7A641A2B}" srcOrd="2" destOrd="0" presId="urn:microsoft.com/office/officeart/2005/8/layout/cycle6#1"/>
    <dgm:cxn modelId="{3243469C-E245-4615-99E4-E99594B6144D}" type="presParOf" srcId="{92CC13B3-6226-4D8F-900B-7B1EE438F301}" destId="{E8FD56BC-705C-4822-96E4-BCEC5CE3F339}" srcOrd="3" destOrd="0" presId="urn:microsoft.com/office/officeart/2005/8/layout/cycle6#1"/>
    <dgm:cxn modelId="{2BC193BB-0C14-4483-AFCE-BA3401B5EF8B}" type="presParOf" srcId="{92CC13B3-6226-4D8F-900B-7B1EE438F301}" destId="{2558D190-1CA9-4430-B0AB-E7AFA060E36D}" srcOrd="4" destOrd="0" presId="urn:microsoft.com/office/officeart/2005/8/layout/cycle6#1"/>
    <dgm:cxn modelId="{C503A913-FDD8-4ED8-9FF8-7B8B940728AF}" type="presParOf" srcId="{92CC13B3-6226-4D8F-900B-7B1EE438F301}" destId="{2EB9DA80-6B63-4B75-AF05-4982EAB4E9CF}" srcOrd="5" destOrd="0" presId="urn:microsoft.com/office/officeart/2005/8/layout/cycle6#1"/>
    <dgm:cxn modelId="{263CD1EB-017A-4FB7-8477-50EF1FE5AD29}" type="presParOf" srcId="{92CC13B3-6226-4D8F-900B-7B1EE438F301}" destId="{DEA02094-EB66-4D84-B3F1-1853BE59AFB8}" srcOrd="6" destOrd="0" presId="urn:microsoft.com/office/officeart/2005/8/layout/cycle6#1"/>
    <dgm:cxn modelId="{85663524-886C-4F1A-8B08-EE4E8CAFDF4B}" type="presParOf" srcId="{92CC13B3-6226-4D8F-900B-7B1EE438F301}" destId="{B2388FD4-5872-4219-B69E-8AFA09D92634}" srcOrd="7" destOrd="0" presId="urn:microsoft.com/office/officeart/2005/8/layout/cycle6#1"/>
    <dgm:cxn modelId="{6AAA111F-F7D0-4892-85FD-9DC09D4D1E55}" type="presParOf" srcId="{92CC13B3-6226-4D8F-900B-7B1EE438F301}" destId="{6E1F811F-4985-423C-9426-4832FC439332}" srcOrd="8" destOrd="0" presId="urn:microsoft.com/office/officeart/2005/8/layout/cycle6#1"/>
    <dgm:cxn modelId="{465DF149-0FBF-4C7B-8C37-3122E1FFF2CF}" type="presParOf" srcId="{92CC13B3-6226-4D8F-900B-7B1EE438F301}" destId="{E0B4973F-C61E-43AD-A1A7-0A43EC07FAF1}" srcOrd="9" destOrd="0" presId="urn:microsoft.com/office/officeart/2005/8/layout/cycle6#1"/>
    <dgm:cxn modelId="{359EEC97-15A9-4FF2-A3DD-C3E3BD02241A}" type="presParOf" srcId="{92CC13B3-6226-4D8F-900B-7B1EE438F301}" destId="{09730AAE-56FC-4C63-8944-6B8BE7F24233}" srcOrd="10" destOrd="0" presId="urn:microsoft.com/office/officeart/2005/8/layout/cycle6#1"/>
    <dgm:cxn modelId="{5D29284B-16FC-4A8F-997D-16BE9F28F622}" type="presParOf" srcId="{92CC13B3-6226-4D8F-900B-7B1EE438F301}" destId="{6E98A14C-01EB-4606-93CA-E58237B3CF25}" srcOrd="11" destOrd="0" presId="urn:microsoft.com/office/officeart/2005/8/layout/cycle6#1"/>
    <dgm:cxn modelId="{113AA43C-C293-4EEF-8FF8-98983C602B93}" type="presParOf" srcId="{92CC13B3-6226-4D8F-900B-7B1EE438F301}" destId="{B7AA0AC0-73E5-443A-84A8-D83895909CBC}" srcOrd="12" destOrd="0" presId="urn:microsoft.com/office/officeart/2005/8/layout/cycle6#1"/>
    <dgm:cxn modelId="{3C47E569-B1BB-4408-B493-AB64781B490A}" type="presParOf" srcId="{92CC13B3-6226-4D8F-900B-7B1EE438F301}" destId="{12D3A896-CBAF-4CD4-B56F-287EF5F324AC}" srcOrd="13" destOrd="0" presId="urn:microsoft.com/office/officeart/2005/8/layout/cycle6#1"/>
    <dgm:cxn modelId="{0751D425-9808-4FDA-ACCE-ABBF3D6704E5}" type="presParOf" srcId="{92CC13B3-6226-4D8F-900B-7B1EE438F301}" destId="{38CF4B89-B9B3-434E-8DC5-CD772A61A9EC}" srcOrd="14" destOrd="0" presId="urn:microsoft.com/office/officeart/2005/8/layout/cycle6#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FDB7381-B5AB-4E72-87FD-80D13D9B7898}" type="doc">
      <dgm:prSet loTypeId="urn:microsoft.com/office/officeart/2005/8/layout/chevron2" loCatId="list" qsTypeId="urn:microsoft.com/office/officeart/2005/8/quickstyle/simple5" qsCatId="simple" csTypeId="urn:microsoft.com/office/officeart/2005/8/colors/accent1_2" csCatId="accent1" phldr="1"/>
      <dgm:spPr/>
      <dgm:t>
        <a:bodyPr/>
        <a:lstStyle/>
        <a:p>
          <a:pPr rtl="1"/>
          <a:endParaRPr lang="ar-SA"/>
        </a:p>
      </dgm:t>
    </dgm:pt>
    <dgm:pt modelId="{85A1F4A2-1247-4A55-82CB-D40F02162163}">
      <dgm:prSet phldrT="[Text]"/>
      <dgm:spPr/>
      <dgm:t>
        <a:bodyPr/>
        <a:lstStyle/>
        <a:p>
          <a:pPr rtl="1"/>
          <a:r>
            <a:rPr lang="ar-SA" dirty="0"/>
            <a:t>1,2</a:t>
          </a:r>
        </a:p>
      </dgm:t>
    </dgm:pt>
    <dgm:pt modelId="{5D5D7A5F-39E5-4206-B69D-B52B750DCFBF}" type="parTrans" cxnId="{62AC64BC-E82E-457E-BAEA-34E3A8B74DEA}">
      <dgm:prSet/>
      <dgm:spPr/>
      <dgm:t>
        <a:bodyPr/>
        <a:lstStyle/>
        <a:p>
          <a:pPr rtl="1"/>
          <a:endParaRPr lang="ar-SA"/>
        </a:p>
      </dgm:t>
    </dgm:pt>
    <dgm:pt modelId="{40EAABD1-4B72-421F-9B47-6866F0698CA8}" type="sibTrans" cxnId="{62AC64BC-E82E-457E-BAEA-34E3A8B74DEA}">
      <dgm:prSet/>
      <dgm:spPr/>
      <dgm:t>
        <a:bodyPr/>
        <a:lstStyle/>
        <a:p>
          <a:pPr rtl="1"/>
          <a:endParaRPr lang="ar-SA"/>
        </a:p>
      </dgm:t>
    </dgm:pt>
    <dgm:pt modelId="{AAA3AE63-1986-49F5-BD63-8DCBD6201619}">
      <dgm:prSet phldrT="[Text]" custT="1"/>
      <dgm:spPr/>
      <dgm:t>
        <a:bodyPr/>
        <a:lstStyle/>
        <a:p>
          <a:pPr algn="justLow" rtl="1"/>
          <a:r>
            <a:rPr lang="ar-SA" sz="2400" dirty="0"/>
            <a:t>الطفل هو كل انسان لم يتجاوز عمره 18 سنة.</a:t>
          </a:r>
        </a:p>
      </dgm:t>
    </dgm:pt>
    <dgm:pt modelId="{1524CEEF-BA15-4A59-9F49-A3BBC0ECF67C}" type="parTrans" cxnId="{402A4794-F86B-4B28-8041-0961F5CE292E}">
      <dgm:prSet/>
      <dgm:spPr/>
      <dgm:t>
        <a:bodyPr/>
        <a:lstStyle/>
        <a:p>
          <a:pPr rtl="1"/>
          <a:endParaRPr lang="ar-SA"/>
        </a:p>
      </dgm:t>
    </dgm:pt>
    <dgm:pt modelId="{BF6CAAC0-FBD0-46AE-95BD-FEA031F48EC6}" type="sibTrans" cxnId="{402A4794-F86B-4B28-8041-0961F5CE292E}">
      <dgm:prSet/>
      <dgm:spPr/>
      <dgm:t>
        <a:bodyPr/>
        <a:lstStyle/>
        <a:p>
          <a:pPr rtl="1"/>
          <a:endParaRPr lang="ar-SA"/>
        </a:p>
      </dgm:t>
    </dgm:pt>
    <dgm:pt modelId="{AE8D41B4-EE6D-4181-9ADF-527AB906BC3E}">
      <dgm:prSet phldrT="[Text]" custT="1"/>
      <dgm:spPr/>
      <dgm:t>
        <a:bodyPr/>
        <a:lstStyle/>
        <a:p>
          <a:pPr algn="justLow" rtl="1"/>
          <a:r>
            <a:rPr lang="ar-SA" sz="2400" dirty="0"/>
            <a:t>الحقوق الموضحة في الاتفاقية تشمل جميع الاطفال دون تمييز بين جنسهم ولونهم ودينهم.</a:t>
          </a:r>
        </a:p>
      </dgm:t>
    </dgm:pt>
    <dgm:pt modelId="{59CDBF53-2EC6-4657-A499-7860EBA134A8}" type="parTrans" cxnId="{A1CFF42B-6105-4530-B223-AC0892F97944}">
      <dgm:prSet/>
      <dgm:spPr/>
      <dgm:t>
        <a:bodyPr/>
        <a:lstStyle/>
        <a:p>
          <a:pPr rtl="1"/>
          <a:endParaRPr lang="ar-SA"/>
        </a:p>
      </dgm:t>
    </dgm:pt>
    <dgm:pt modelId="{2F2BA036-C8B0-48E4-8CCF-66F72784CF75}" type="sibTrans" cxnId="{A1CFF42B-6105-4530-B223-AC0892F97944}">
      <dgm:prSet/>
      <dgm:spPr/>
      <dgm:t>
        <a:bodyPr/>
        <a:lstStyle/>
        <a:p>
          <a:pPr rtl="1"/>
          <a:endParaRPr lang="ar-SA"/>
        </a:p>
      </dgm:t>
    </dgm:pt>
    <dgm:pt modelId="{69041098-6F17-4F9A-8146-EDCCE8D5137D}">
      <dgm:prSet phldrT="[Text]"/>
      <dgm:spPr/>
      <dgm:t>
        <a:bodyPr/>
        <a:lstStyle/>
        <a:p>
          <a:pPr rtl="1"/>
          <a:r>
            <a:rPr lang="ar-SA" dirty="0"/>
            <a:t>3,4</a:t>
          </a:r>
        </a:p>
      </dgm:t>
    </dgm:pt>
    <dgm:pt modelId="{BF14F3F8-475D-47EB-9BA2-1B78078451B6}" type="parTrans" cxnId="{44BBED19-4D5F-47A4-996A-9425E2CE29E9}">
      <dgm:prSet/>
      <dgm:spPr/>
      <dgm:t>
        <a:bodyPr/>
        <a:lstStyle/>
        <a:p>
          <a:pPr rtl="1"/>
          <a:endParaRPr lang="ar-SA"/>
        </a:p>
      </dgm:t>
    </dgm:pt>
    <dgm:pt modelId="{1559EEFB-752E-48CE-97FC-0C4A8DB96D98}" type="sibTrans" cxnId="{44BBED19-4D5F-47A4-996A-9425E2CE29E9}">
      <dgm:prSet/>
      <dgm:spPr/>
      <dgm:t>
        <a:bodyPr/>
        <a:lstStyle/>
        <a:p>
          <a:pPr rtl="1"/>
          <a:endParaRPr lang="ar-SA"/>
        </a:p>
      </dgm:t>
    </dgm:pt>
    <dgm:pt modelId="{18770E24-E316-44A3-8F77-23503F753CCB}">
      <dgm:prSet phldrT="[Text]" custT="1"/>
      <dgm:spPr/>
      <dgm:t>
        <a:bodyPr/>
        <a:lstStyle/>
        <a:p>
          <a:pPr algn="justLow" rtl="1"/>
          <a:r>
            <a:rPr lang="ar-SA" sz="2400" dirty="0"/>
            <a:t>لكل طفل حقه بالحياة والنمو.</a:t>
          </a:r>
        </a:p>
      </dgm:t>
    </dgm:pt>
    <dgm:pt modelId="{0C6DD54E-93C9-426B-BD63-267B4F72F620}" type="parTrans" cxnId="{D76084DC-508A-4C51-BF06-DA4C0FC7568B}">
      <dgm:prSet/>
      <dgm:spPr/>
      <dgm:t>
        <a:bodyPr/>
        <a:lstStyle/>
        <a:p>
          <a:pPr rtl="1"/>
          <a:endParaRPr lang="ar-SA"/>
        </a:p>
      </dgm:t>
    </dgm:pt>
    <dgm:pt modelId="{24F53EB3-78E0-4F77-A279-2B7CDD6E7BF8}" type="sibTrans" cxnId="{D76084DC-508A-4C51-BF06-DA4C0FC7568B}">
      <dgm:prSet/>
      <dgm:spPr/>
      <dgm:t>
        <a:bodyPr/>
        <a:lstStyle/>
        <a:p>
          <a:pPr rtl="1"/>
          <a:endParaRPr lang="ar-SA"/>
        </a:p>
      </dgm:t>
    </dgm:pt>
    <dgm:pt modelId="{1A2A5A1B-3F9A-4482-A675-2F5554F40E70}">
      <dgm:prSet phldrT="[Text]" custT="1"/>
      <dgm:spPr/>
      <dgm:t>
        <a:bodyPr/>
        <a:lstStyle/>
        <a:p>
          <a:pPr algn="justLow" rtl="1"/>
          <a:r>
            <a:rPr lang="ar-SA" sz="2400" dirty="0"/>
            <a:t>يسجل الطفل بعد ولادته,وتتعهد الدول باحترام حقه والحفاظ على جنسيته واسمه.</a:t>
          </a:r>
        </a:p>
      </dgm:t>
    </dgm:pt>
    <dgm:pt modelId="{52A2B3B2-501F-4E89-B235-7AA861D86027}" type="parTrans" cxnId="{A2CD5133-5E03-4486-9797-84C06E38B8EF}">
      <dgm:prSet/>
      <dgm:spPr/>
      <dgm:t>
        <a:bodyPr/>
        <a:lstStyle/>
        <a:p>
          <a:pPr rtl="1"/>
          <a:endParaRPr lang="ar-SA"/>
        </a:p>
      </dgm:t>
    </dgm:pt>
    <dgm:pt modelId="{F546EC65-DB9F-4FD6-B5E9-078C574341F8}" type="sibTrans" cxnId="{A2CD5133-5E03-4486-9797-84C06E38B8EF}">
      <dgm:prSet/>
      <dgm:spPr/>
      <dgm:t>
        <a:bodyPr/>
        <a:lstStyle/>
        <a:p>
          <a:pPr rtl="1"/>
          <a:endParaRPr lang="ar-SA"/>
        </a:p>
      </dgm:t>
    </dgm:pt>
    <dgm:pt modelId="{C13A9047-BBF0-4551-8D19-402A720FDF81}">
      <dgm:prSet phldrT="[Text]"/>
      <dgm:spPr/>
      <dgm:t>
        <a:bodyPr/>
        <a:lstStyle/>
        <a:p>
          <a:pPr rtl="1"/>
          <a:r>
            <a:rPr lang="ar-SA" dirty="0"/>
            <a:t>5</a:t>
          </a:r>
        </a:p>
      </dgm:t>
    </dgm:pt>
    <dgm:pt modelId="{37BAF21C-6273-4297-8FD8-808F5FF7AD98}" type="parTrans" cxnId="{9383808F-1967-4CD8-8AA9-8847C00C0CFB}">
      <dgm:prSet/>
      <dgm:spPr/>
      <dgm:t>
        <a:bodyPr/>
        <a:lstStyle/>
        <a:p>
          <a:pPr rtl="1"/>
          <a:endParaRPr lang="ar-SA"/>
        </a:p>
      </dgm:t>
    </dgm:pt>
    <dgm:pt modelId="{A53BBA92-110B-4C92-B70A-D3390F57CE11}" type="sibTrans" cxnId="{9383808F-1967-4CD8-8AA9-8847C00C0CFB}">
      <dgm:prSet/>
      <dgm:spPr/>
      <dgm:t>
        <a:bodyPr/>
        <a:lstStyle/>
        <a:p>
          <a:pPr rtl="1"/>
          <a:endParaRPr lang="ar-SA"/>
        </a:p>
      </dgm:t>
    </dgm:pt>
    <dgm:pt modelId="{61F68483-8562-401E-8C0C-B6945D1B3E56}">
      <dgm:prSet phldrT="[Text]" custT="1"/>
      <dgm:spPr/>
      <dgm:t>
        <a:bodyPr/>
        <a:lstStyle/>
        <a:p>
          <a:pPr algn="justLow" rtl="1"/>
          <a:r>
            <a:rPr lang="ar-SA" sz="2400" dirty="0"/>
            <a:t>تضمن دول الاطراف عدم فصل الطفل عن والديه الا اذا كان من مصلحته الانفصال عن احدهما او كليهما لظرف ما مثل الاساءة المعاملة.</a:t>
          </a:r>
        </a:p>
      </dgm:t>
    </dgm:pt>
    <dgm:pt modelId="{F1956B35-A64E-4B53-A28B-46CCBDACA48F}" type="parTrans" cxnId="{D0992A01-1414-4C24-A74D-0CBDE73604E7}">
      <dgm:prSet/>
      <dgm:spPr/>
      <dgm:t>
        <a:bodyPr/>
        <a:lstStyle/>
        <a:p>
          <a:pPr rtl="1"/>
          <a:endParaRPr lang="ar-SA"/>
        </a:p>
      </dgm:t>
    </dgm:pt>
    <dgm:pt modelId="{478BA022-EA0E-4431-961A-85DEAF5A43AF}" type="sibTrans" cxnId="{D0992A01-1414-4C24-A74D-0CBDE73604E7}">
      <dgm:prSet/>
      <dgm:spPr/>
      <dgm:t>
        <a:bodyPr/>
        <a:lstStyle/>
        <a:p>
          <a:pPr rtl="1"/>
          <a:endParaRPr lang="ar-SA"/>
        </a:p>
      </dgm:t>
    </dgm:pt>
    <dgm:pt modelId="{A8B5FBCF-F4D6-493F-BEDE-A0BD2FD43F42}" type="pres">
      <dgm:prSet presAssocID="{4FDB7381-B5AB-4E72-87FD-80D13D9B7898}" presName="linearFlow" presStyleCnt="0">
        <dgm:presLayoutVars>
          <dgm:dir/>
          <dgm:animLvl val="lvl"/>
          <dgm:resizeHandles val="exact"/>
        </dgm:presLayoutVars>
      </dgm:prSet>
      <dgm:spPr/>
      <dgm:t>
        <a:bodyPr/>
        <a:lstStyle/>
        <a:p>
          <a:endParaRPr lang="en-GB"/>
        </a:p>
      </dgm:t>
    </dgm:pt>
    <dgm:pt modelId="{BEF273AC-89D4-4485-99F5-8CCB68293211}" type="pres">
      <dgm:prSet presAssocID="{85A1F4A2-1247-4A55-82CB-D40F02162163}" presName="composite" presStyleCnt="0"/>
      <dgm:spPr/>
    </dgm:pt>
    <dgm:pt modelId="{24087B5F-CDB9-4943-9CA4-2911A92ED1F5}" type="pres">
      <dgm:prSet presAssocID="{85A1F4A2-1247-4A55-82CB-D40F02162163}" presName="parentText" presStyleLbl="alignNode1" presStyleIdx="0" presStyleCnt="3">
        <dgm:presLayoutVars>
          <dgm:chMax val="1"/>
          <dgm:bulletEnabled val="1"/>
        </dgm:presLayoutVars>
      </dgm:prSet>
      <dgm:spPr/>
      <dgm:t>
        <a:bodyPr/>
        <a:lstStyle/>
        <a:p>
          <a:endParaRPr lang="en-GB"/>
        </a:p>
      </dgm:t>
    </dgm:pt>
    <dgm:pt modelId="{38904E6D-048C-4FF3-8218-BF76E9A7DC83}" type="pres">
      <dgm:prSet presAssocID="{85A1F4A2-1247-4A55-82CB-D40F02162163}" presName="descendantText" presStyleLbl="alignAcc1" presStyleIdx="0" presStyleCnt="3">
        <dgm:presLayoutVars>
          <dgm:bulletEnabled val="1"/>
        </dgm:presLayoutVars>
      </dgm:prSet>
      <dgm:spPr/>
      <dgm:t>
        <a:bodyPr/>
        <a:lstStyle/>
        <a:p>
          <a:endParaRPr lang="en-GB"/>
        </a:p>
      </dgm:t>
    </dgm:pt>
    <dgm:pt modelId="{AC5BE9C4-A36B-4D91-B643-C0019986A438}" type="pres">
      <dgm:prSet presAssocID="{40EAABD1-4B72-421F-9B47-6866F0698CA8}" presName="sp" presStyleCnt="0"/>
      <dgm:spPr/>
    </dgm:pt>
    <dgm:pt modelId="{F58E0DE3-8E5E-4913-B3CE-C1B6B4728F5A}" type="pres">
      <dgm:prSet presAssocID="{69041098-6F17-4F9A-8146-EDCCE8D5137D}" presName="composite" presStyleCnt="0"/>
      <dgm:spPr/>
    </dgm:pt>
    <dgm:pt modelId="{B7004AB4-CA84-4083-97A3-9998F2CA9C15}" type="pres">
      <dgm:prSet presAssocID="{69041098-6F17-4F9A-8146-EDCCE8D5137D}" presName="parentText" presStyleLbl="alignNode1" presStyleIdx="1" presStyleCnt="3">
        <dgm:presLayoutVars>
          <dgm:chMax val="1"/>
          <dgm:bulletEnabled val="1"/>
        </dgm:presLayoutVars>
      </dgm:prSet>
      <dgm:spPr/>
      <dgm:t>
        <a:bodyPr/>
        <a:lstStyle/>
        <a:p>
          <a:endParaRPr lang="en-GB"/>
        </a:p>
      </dgm:t>
    </dgm:pt>
    <dgm:pt modelId="{DEC86100-D47F-4AEB-8B13-CE27B9354A8A}" type="pres">
      <dgm:prSet presAssocID="{69041098-6F17-4F9A-8146-EDCCE8D5137D}" presName="descendantText" presStyleLbl="alignAcc1" presStyleIdx="1" presStyleCnt="3">
        <dgm:presLayoutVars>
          <dgm:bulletEnabled val="1"/>
        </dgm:presLayoutVars>
      </dgm:prSet>
      <dgm:spPr/>
      <dgm:t>
        <a:bodyPr/>
        <a:lstStyle/>
        <a:p>
          <a:endParaRPr lang="en-GB"/>
        </a:p>
      </dgm:t>
    </dgm:pt>
    <dgm:pt modelId="{B23F5A0E-DC75-4D12-944C-4C274B804A7A}" type="pres">
      <dgm:prSet presAssocID="{1559EEFB-752E-48CE-97FC-0C4A8DB96D98}" presName="sp" presStyleCnt="0"/>
      <dgm:spPr/>
    </dgm:pt>
    <dgm:pt modelId="{328936C0-2BE7-40D8-8CA6-B694D39A90E2}" type="pres">
      <dgm:prSet presAssocID="{C13A9047-BBF0-4551-8D19-402A720FDF81}" presName="composite" presStyleCnt="0"/>
      <dgm:spPr/>
    </dgm:pt>
    <dgm:pt modelId="{322B0035-49DC-4D24-8C86-BDD6ABD7CE2A}" type="pres">
      <dgm:prSet presAssocID="{C13A9047-BBF0-4551-8D19-402A720FDF81}" presName="parentText" presStyleLbl="alignNode1" presStyleIdx="2" presStyleCnt="3">
        <dgm:presLayoutVars>
          <dgm:chMax val="1"/>
          <dgm:bulletEnabled val="1"/>
        </dgm:presLayoutVars>
      </dgm:prSet>
      <dgm:spPr/>
      <dgm:t>
        <a:bodyPr/>
        <a:lstStyle/>
        <a:p>
          <a:endParaRPr lang="en-GB"/>
        </a:p>
      </dgm:t>
    </dgm:pt>
    <dgm:pt modelId="{3E002699-CCED-4F74-87B2-C47380BAAD72}" type="pres">
      <dgm:prSet presAssocID="{C13A9047-BBF0-4551-8D19-402A720FDF81}" presName="descendantText" presStyleLbl="alignAcc1" presStyleIdx="2" presStyleCnt="3" custScaleY="122631">
        <dgm:presLayoutVars>
          <dgm:bulletEnabled val="1"/>
        </dgm:presLayoutVars>
      </dgm:prSet>
      <dgm:spPr/>
      <dgm:t>
        <a:bodyPr/>
        <a:lstStyle/>
        <a:p>
          <a:endParaRPr lang="en-GB"/>
        </a:p>
      </dgm:t>
    </dgm:pt>
  </dgm:ptLst>
  <dgm:cxnLst>
    <dgm:cxn modelId="{2E09A842-4B1C-423F-AABA-11DF3A07D1C8}" type="presOf" srcId="{AE8D41B4-EE6D-4181-9ADF-527AB906BC3E}" destId="{38904E6D-048C-4FF3-8218-BF76E9A7DC83}" srcOrd="0" destOrd="1" presId="urn:microsoft.com/office/officeart/2005/8/layout/chevron2"/>
    <dgm:cxn modelId="{402A4794-F86B-4B28-8041-0961F5CE292E}" srcId="{85A1F4A2-1247-4A55-82CB-D40F02162163}" destId="{AAA3AE63-1986-49F5-BD63-8DCBD6201619}" srcOrd="0" destOrd="0" parTransId="{1524CEEF-BA15-4A59-9F49-A3BBC0ECF67C}" sibTransId="{BF6CAAC0-FBD0-46AE-95BD-FEA031F48EC6}"/>
    <dgm:cxn modelId="{67080A58-262B-4A2B-97C5-3F39280172BD}" type="presOf" srcId="{C13A9047-BBF0-4551-8D19-402A720FDF81}" destId="{322B0035-49DC-4D24-8C86-BDD6ABD7CE2A}" srcOrd="0" destOrd="0" presId="urn:microsoft.com/office/officeart/2005/8/layout/chevron2"/>
    <dgm:cxn modelId="{9383808F-1967-4CD8-8AA9-8847C00C0CFB}" srcId="{4FDB7381-B5AB-4E72-87FD-80D13D9B7898}" destId="{C13A9047-BBF0-4551-8D19-402A720FDF81}" srcOrd="2" destOrd="0" parTransId="{37BAF21C-6273-4297-8FD8-808F5FF7AD98}" sibTransId="{A53BBA92-110B-4C92-B70A-D3390F57CE11}"/>
    <dgm:cxn modelId="{0314F461-A1A4-46F8-AEED-F151D4A19109}" type="presOf" srcId="{18770E24-E316-44A3-8F77-23503F753CCB}" destId="{DEC86100-D47F-4AEB-8B13-CE27B9354A8A}" srcOrd="0" destOrd="0" presId="urn:microsoft.com/office/officeart/2005/8/layout/chevron2"/>
    <dgm:cxn modelId="{D56944B7-8ADF-4EEF-887D-EB946B3EE2E5}" type="presOf" srcId="{4FDB7381-B5AB-4E72-87FD-80D13D9B7898}" destId="{A8B5FBCF-F4D6-493F-BEDE-A0BD2FD43F42}" srcOrd="0" destOrd="0" presId="urn:microsoft.com/office/officeart/2005/8/layout/chevron2"/>
    <dgm:cxn modelId="{9A555F3D-83B4-4EB1-A238-B713D56A14BB}" type="presOf" srcId="{61F68483-8562-401E-8C0C-B6945D1B3E56}" destId="{3E002699-CCED-4F74-87B2-C47380BAAD72}" srcOrd="0" destOrd="0" presId="urn:microsoft.com/office/officeart/2005/8/layout/chevron2"/>
    <dgm:cxn modelId="{44BBED19-4D5F-47A4-996A-9425E2CE29E9}" srcId="{4FDB7381-B5AB-4E72-87FD-80D13D9B7898}" destId="{69041098-6F17-4F9A-8146-EDCCE8D5137D}" srcOrd="1" destOrd="0" parTransId="{BF14F3F8-475D-47EB-9BA2-1B78078451B6}" sibTransId="{1559EEFB-752E-48CE-97FC-0C4A8DB96D98}"/>
    <dgm:cxn modelId="{B990D914-918F-449C-BE03-473A45A4FCD5}" type="presOf" srcId="{69041098-6F17-4F9A-8146-EDCCE8D5137D}" destId="{B7004AB4-CA84-4083-97A3-9998F2CA9C15}" srcOrd="0" destOrd="0" presId="urn:microsoft.com/office/officeart/2005/8/layout/chevron2"/>
    <dgm:cxn modelId="{A2CD5133-5E03-4486-9797-84C06E38B8EF}" srcId="{69041098-6F17-4F9A-8146-EDCCE8D5137D}" destId="{1A2A5A1B-3F9A-4482-A675-2F5554F40E70}" srcOrd="1" destOrd="0" parTransId="{52A2B3B2-501F-4E89-B235-7AA861D86027}" sibTransId="{F546EC65-DB9F-4FD6-B5E9-078C574341F8}"/>
    <dgm:cxn modelId="{C341981D-FFF1-4EE9-A9FF-429C52E0C3A3}" type="presOf" srcId="{85A1F4A2-1247-4A55-82CB-D40F02162163}" destId="{24087B5F-CDB9-4943-9CA4-2911A92ED1F5}" srcOrd="0" destOrd="0" presId="urn:microsoft.com/office/officeart/2005/8/layout/chevron2"/>
    <dgm:cxn modelId="{4AEC1891-0EB9-46CB-95E9-4A44070C5EFB}" type="presOf" srcId="{AAA3AE63-1986-49F5-BD63-8DCBD6201619}" destId="{38904E6D-048C-4FF3-8218-BF76E9A7DC83}" srcOrd="0" destOrd="0" presId="urn:microsoft.com/office/officeart/2005/8/layout/chevron2"/>
    <dgm:cxn modelId="{62AC64BC-E82E-457E-BAEA-34E3A8B74DEA}" srcId="{4FDB7381-B5AB-4E72-87FD-80D13D9B7898}" destId="{85A1F4A2-1247-4A55-82CB-D40F02162163}" srcOrd="0" destOrd="0" parTransId="{5D5D7A5F-39E5-4206-B69D-B52B750DCFBF}" sibTransId="{40EAABD1-4B72-421F-9B47-6866F0698CA8}"/>
    <dgm:cxn modelId="{D0992A01-1414-4C24-A74D-0CBDE73604E7}" srcId="{C13A9047-BBF0-4551-8D19-402A720FDF81}" destId="{61F68483-8562-401E-8C0C-B6945D1B3E56}" srcOrd="0" destOrd="0" parTransId="{F1956B35-A64E-4B53-A28B-46CCBDACA48F}" sibTransId="{478BA022-EA0E-4431-961A-85DEAF5A43AF}"/>
    <dgm:cxn modelId="{14638339-C949-4379-8582-CEBD39A22B31}" type="presOf" srcId="{1A2A5A1B-3F9A-4482-A675-2F5554F40E70}" destId="{DEC86100-D47F-4AEB-8B13-CE27B9354A8A}" srcOrd="0" destOrd="1" presId="urn:microsoft.com/office/officeart/2005/8/layout/chevron2"/>
    <dgm:cxn modelId="{D76084DC-508A-4C51-BF06-DA4C0FC7568B}" srcId="{69041098-6F17-4F9A-8146-EDCCE8D5137D}" destId="{18770E24-E316-44A3-8F77-23503F753CCB}" srcOrd="0" destOrd="0" parTransId="{0C6DD54E-93C9-426B-BD63-267B4F72F620}" sibTransId="{24F53EB3-78E0-4F77-A279-2B7CDD6E7BF8}"/>
    <dgm:cxn modelId="{A1CFF42B-6105-4530-B223-AC0892F97944}" srcId="{85A1F4A2-1247-4A55-82CB-D40F02162163}" destId="{AE8D41B4-EE6D-4181-9ADF-527AB906BC3E}" srcOrd="1" destOrd="0" parTransId="{59CDBF53-2EC6-4657-A499-7860EBA134A8}" sibTransId="{2F2BA036-C8B0-48E4-8CCF-66F72784CF75}"/>
    <dgm:cxn modelId="{452E9F23-594E-4A76-B5A9-123D4757325E}" type="presParOf" srcId="{A8B5FBCF-F4D6-493F-BEDE-A0BD2FD43F42}" destId="{BEF273AC-89D4-4485-99F5-8CCB68293211}" srcOrd="0" destOrd="0" presId="urn:microsoft.com/office/officeart/2005/8/layout/chevron2"/>
    <dgm:cxn modelId="{B341B947-D088-48A8-A8F1-205AD6A2919D}" type="presParOf" srcId="{BEF273AC-89D4-4485-99F5-8CCB68293211}" destId="{24087B5F-CDB9-4943-9CA4-2911A92ED1F5}" srcOrd="0" destOrd="0" presId="urn:microsoft.com/office/officeart/2005/8/layout/chevron2"/>
    <dgm:cxn modelId="{E7B7B275-1475-4B5A-A624-DA609A949BB0}" type="presParOf" srcId="{BEF273AC-89D4-4485-99F5-8CCB68293211}" destId="{38904E6D-048C-4FF3-8218-BF76E9A7DC83}" srcOrd="1" destOrd="0" presId="urn:microsoft.com/office/officeart/2005/8/layout/chevron2"/>
    <dgm:cxn modelId="{B5375494-9F7F-425D-9F36-71DB122DBF6E}" type="presParOf" srcId="{A8B5FBCF-F4D6-493F-BEDE-A0BD2FD43F42}" destId="{AC5BE9C4-A36B-4D91-B643-C0019986A438}" srcOrd="1" destOrd="0" presId="urn:microsoft.com/office/officeart/2005/8/layout/chevron2"/>
    <dgm:cxn modelId="{581983E3-0489-4A2C-83AB-BDC73C33DA01}" type="presParOf" srcId="{A8B5FBCF-F4D6-493F-BEDE-A0BD2FD43F42}" destId="{F58E0DE3-8E5E-4913-B3CE-C1B6B4728F5A}" srcOrd="2" destOrd="0" presId="urn:microsoft.com/office/officeart/2005/8/layout/chevron2"/>
    <dgm:cxn modelId="{EC6B79EE-A727-47DE-BFB8-621206BBBCF8}" type="presParOf" srcId="{F58E0DE3-8E5E-4913-B3CE-C1B6B4728F5A}" destId="{B7004AB4-CA84-4083-97A3-9998F2CA9C15}" srcOrd="0" destOrd="0" presId="urn:microsoft.com/office/officeart/2005/8/layout/chevron2"/>
    <dgm:cxn modelId="{4B81771B-A9E7-473D-99D9-1A55F23064BF}" type="presParOf" srcId="{F58E0DE3-8E5E-4913-B3CE-C1B6B4728F5A}" destId="{DEC86100-D47F-4AEB-8B13-CE27B9354A8A}" srcOrd="1" destOrd="0" presId="urn:microsoft.com/office/officeart/2005/8/layout/chevron2"/>
    <dgm:cxn modelId="{7FA8C10C-3100-46BA-8A29-BB33E47CA9F0}" type="presParOf" srcId="{A8B5FBCF-F4D6-493F-BEDE-A0BD2FD43F42}" destId="{B23F5A0E-DC75-4D12-944C-4C274B804A7A}" srcOrd="3" destOrd="0" presId="urn:microsoft.com/office/officeart/2005/8/layout/chevron2"/>
    <dgm:cxn modelId="{3C9539E7-CA49-4007-AAA3-36DCB2A4A0CF}" type="presParOf" srcId="{A8B5FBCF-F4D6-493F-BEDE-A0BD2FD43F42}" destId="{328936C0-2BE7-40D8-8CA6-B694D39A90E2}" srcOrd="4" destOrd="0" presId="urn:microsoft.com/office/officeart/2005/8/layout/chevron2"/>
    <dgm:cxn modelId="{56D5797E-788F-400B-9FE8-9E98DFF046FB}" type="presParOf" srcId="{328936C0-2BE7-40D8-8CA6-B694D39A90E2}" destId="{322B0035-49DC-4D24-8C86-BDD6ABD7CE2A}" srcOrd="0" destOrd="0" presId="urn:microsoft.com/office/officeart/2005/8/layout/chevron2"/>
    <dgm:cxn modelId="{48CBD086-6149-4037-AD4D-D271C50D15F9}" type="presParOf" srcId="{328936C0-2BE7-40D8-8CA6-B694D39A90E2}" destId="{3E002699-CCED-4F74-87B2-C47380BAAD7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021B214-FF1B-4734-9E1D-77E02638EC56}" type="doc">
      <dgm:prSet loTypeId="urn:microsoft.com/office/officeart/2005/8/layout/chevron2" loCatId="list" qsTypeId="urn:microsoft.com/office/officeart/2005/8/quickstyle/simple4" qsCatId="simple" csTypeId="urn:microsoft.com/office/officeart/2005/8/colors/accent1_2" csCatId="accent1" phldr="1"/>
      <dgm:spPr/>
      <dgm:t>
        <a:bodyPr/>
        <a:lstStyle/>
        <a:p>
          <a:pPr rtl="1"/>
          <a:endParaRPr lang="ar-SA"/>
        </a:p>
      </dgm:t>
    </dgm:pt>
    <dgm:pt modelId="{13BE8926-C298-4A06-A506-C7EE0CC4290D}">
      <dgm:prSet phldrT="[Text]"/>
      <dgm:spPr/>
      <dgm:t>
        <a:bodyPr/>
        <a:lstStyle/>
        <a:p>
          <a:pPr rtl="1"/>
          <a:r>
            <a:rPr lang="ar-SA" dirty="0"/>
            <a:t>6+7</a:t>
          </a:r>
        </a:p>
      </dgm:t>
    </dgm:pt>
    <dgm:pt modelId="{59F49593-C213-4F02-8FFF-FAA126D01892}" type="parTrans" cxnId="{4137FF03-36B3-4278-9948-E1F0E31049C8}">
      <dgm:prSet/>
      <dgm:spPr/>
      <dgm:t>
        <a:bodyPr/>
        <a:lstStyle/>
        <a:p>
          <a:pPr rtl="1"/>
          <a:endParaRPr lang="ar-SA"/>
        </a:p>
      </dgm:t>
    </dgm:pt>
    <dgm:pt modelId="{3CC5AECF-8F52-4341-A499-8C01AA258BFF}" type="sibTrans" cxnId="{4137FF03-36B3-4278-9948-E1F0E31049C8}">
      <dgm:prSet/>
      <dgm:spPr/>
      <dgm:t>
        <a:bodyPr/>
        <a:lstStyle/>
        <a:p>
          <a:pPr rtl="1"/>
          <a:endParaRPr lang="ar-SA"/>
        </a:p>
      </dgm:t>
    </dgm:pt>
    <dgm:pt modelId="{B8E584B1-ACD9-4B76-91B8-3EAF6C1AD5AB}">
      <dgm:prSet phldrT="[Text]" custT="1"/>
      <dgm:spPr/>
      <dgm:t>
        <a:bodyPr/>
        <a:lstStyle/>
        <a:p>
          <a:pPr algn="justLow" rtl="1"/>
          <a:r>
            <a:rPr lang="ar-SA" sz="2400" dirty="0"/>
            <a:t>تكفل للطفل حق التعبير عن رأيه ان كان قادرا على تكوين اراء.</a:t>
          </a:r>
        </a:p>
      </dgm:t>
    </dgm:pt>
    <dgm:pt modelId="{F6482899-F517-46DE-BEC2-C8A4754EFB0C}" type="parTrans" cxnId="{930345C6-B982-484D-B51C-272FC3B4BC8F}">
      <dgm:prSet/>
      <dgm:spPr/>
      <dgm:t>
        <a:bodyPr/>
        <a:lstStyle/>
        <a:p>
          <a:pPr rtl="1"/>
          <a:endParaRPr lang="ar-SA"/>
        </a:p>
      </dgm:t>
    </dgm:pt>
    <dgm:pt modelId="{8BF803CA-0BDC-4EB8-A078-ABE06222B042}" type="sibTrans" cxnId="{930345C6-B982-484D-B51C-272FC3B4BC8F}">
      <dgm:prSet/>
      <dgm:spPr/>
      <dgm:t>
        <a:bodyPr/>
        <a:lstStyle/>
        <a:p>
          <a:pPr rtl="1"/>
          <a:endParaRPr lang="ar-SA"/>
        </a:p>
      </dgm:t>
    </dgm:pt>
    <dgm:pt modelId="{35A20DDA-D9BE-419A-84A9-C4527ACD46D2}">
      <dgm:prSet phldrT="[Text]" custT="1"/>
      <dgm:spPr/>
      <dgm:t>
        <a:bodyPr/>
        <a:lstStyle/>
        <a:p>
          <a:pPr algn="justLow" rtl="1"/>
          <a:r>
            <a:rPr lang="ar-SA" sz="2400" dirty="0"/>
            <a:t>تكفل له حرية الفكر والوجدان والدين.</a:t>
          </a:r>
        </a:p>
      </dgm:t>
    </dgm:pt>
    <dgm:pt modelId="{CCEEBB5F-5A4F-4ACB-B812-C657196F7D6E}" type="parTrans" cxnId="{4CE123DD-4132-4FB0-A7A5-FFC89BBE21FB}">
      <dgm:prSet/>
      <dgm:spPr/>
      <dgm:t>
        <a:bodyPr/>
        <a:lstStyle/>
        <a:p>
          <a:pPr rtl="1"/>
          <a:endParaRPr lang="ar-SA"/>
        </a:p>
      </dgm:t>
    </dgm:pt>
    <dgm:pt modelId="{2EDDC6B0-48F3-4270-A356-015EB1BD1164}" type="sibTrans" cxnId="{4CE123DD-4132-4FB0-A7A5-FFC89BBE21FB}">
      <dgm:prSet/>
      <dgm:spPr/>
      <dgm:t>
        <a:bodyPr/>
        <a:lstStyle/>
        <a:p>
          <a:pPr rtl="1"/>
          <a:endParaRPr lang="ar-SA"/>
        </a:p>
      </dgm:t>
    </dgm:pt>
    <dgm:pt modelId="{E6546398-7807-4551-9C51-1CCE57D06262}">
      <dgm:prSet phldrT="[Text]"/>
      <dgm:spPr/>
      <dgm:t>
        <a:bodyPr/>
        <a:lstStyle/>
        <a:p>
          <a:pPr rtl="1"/>
          <a:r>
            <a:rPr lang="ar-SA" dirty="0"/>
            <a:t>8+9</a:t>
          </a:r>
        </a:p>
      </dgm:t>
    </dgm:pt>
    <dgm:pt modelId="{A9AC0A6F-F881-40BD-83CC-846CDB5A30C2}" type="parTrans" cxnId="{210BF6B0-AD32-42AD-AD56-BA54D8B70BF9}">
      <dgm:prSet/>
      <dgm:spPr/>
      <dgm:t>
        <a:bodyPr/>
        <a:lstStyle/>
        <a:p>
          <a:pPr rtl="1"/>
          <a:endParaRPr lang="ar-SA"/>
        </a:p>
      </dgm:t>
    </dgm:pt>
    <dgm:pt modelId="{FB73B56C-4DAD-4004-9F28-CB6A3107B480}" type="sibTrans" cxnId="{210BF6B0-AD32-42AD-AD56-BA54D8B70BF9}">
      <dgm:prSet/>
      <dgm:spPr/>
      <dgm:t>
        <a:bodyPr/>
        <a:lstStyle/>
        <a:p>
          <a:pPr rtl="1"/>
          <a:endParaRPr lang="ar-SA"/>
        </a:p>
      </dgm:t>
    </dgm:pt>
    <dgm:pt modelId="{C9AC847C-D501-410B-8974-24112DEE20B7}">
      <dgm:prSet phldrT="[Text]" custT="1"/>
      <dgm:spPr/>
      <dgm:t>
        <a:bodyPr/>
        <a:lstStyle/>
        <a:p>
          <a:pPr algn="justLow" rtl="1"/>
          <a:r>
            <a:rPr lang="ar-SA" sz="2400" dirty="0"/>
            <a:t>للطفل حق في ان يحميه القانون اذا تعرض لمواقف تعسفية.</a:t>
          </a:r>
        </a:p>
      </dgm:t>
    </dgm:pt>
    <dgm:pt modelId="{8E153414-FD18-4BFB-8C0D-C51ABDF8A626}" type="parTrans" cxnId="{22A38B1A-B528-417F-B143-293932F9A7D4}">
      <dgm:prSet/>
      <dgm:spPr/>
      <dgm:t>
        <a:bodyPr/>
        <a:lstStyle/>
        <a:p>
          <a:pPr rtl="1"/>
          <a:endParaRPr lang="ar-SA"/>
        </a:p>
      </dgm:t>
    </dgm:pt>
    <dgm:pt modelId="{BB94B5E4-FA0F-46EF-B5B6-97B1475088AA}" type="sibTrans" cxnId="{22A38B1A-B528-417F-B143-293932F9A7D4}">
      <dgm:prSet/>
      <dgm:spPr/>
      <dgm:t>
        <a:bodyPr/>
        <a:lstStyle/>
        <a:p>
          <a:pPr rtl="1"/>
          <a:endParaRPr lang="ar-SA"/>
        </a:p>
      </dgm:t>
    </dgm:pt>
    <dgm:pt modelId="{333A2DDA-C90D-43F2-9CE3-457B1A2333AB}">
      <dgm:prSet phldrT="[Text]" custT="1"/>
      <dgm:spPr/>
      <dgm:t>
        <a:bodyPr/>
        <a:lstStyle/>
        <a:p>
          <a:pPr algn="justLow" rtl="1"/>
          <a:r>
            <a:rPr lang="ar-SA" sz="2400" dirty="0"/>
            <a:t>حق الطفل في الحصول على المعلومات وخاصة التي تهدف الى تعزيز صحته الجسدية والمعنوية والرفاهية.</a:t>
          </a:r>
        </a:p>
      </dgm:t>
    </dgm:pt>
    <dgm:pt modelId="{05ABB502-D89F-4B6E-9FA1-6087BEBB8AAB}" type="parTrans" cxnId="{48FDB692-1221-4C09-A31D-532CA8FAD8B9}">
      <dgm:prSet/>
      <dgm:spPr/>
      <dgm:t>
        <a:bodyPr/>
        <a:lstStyle/>
        <a:p>
          <a:pPr rtl="1"/>
          <a:endParaRPr lang="ar-SA"/>
        </a:p>
      </dgm:t>
    </dgm:pt>
    <dgm:pt modelId="{23558AC2-AA4C-47E2-BF9D-2D791B680C91}" type="sibTrans" cxnId="{48FDB692-1221-4C09-A31D-532CA8FAD8B9}">
      <dgm:prSet/>
      <dgm:spPr/>
      <dgm:t>
        <a:bodyPr/>
        <a:lstStyle/>
        <a:p>
          <a:pPr rtl="1"/>
          <a:endParaRPr lang="ar-SA"/>
        </a:p>
      </dgm:t>
    </dgm:pt>
    <dgm:pt modelId="{AF4B8B92-2035-4546-AF60-BDC96A5D97EC}" type="pres">
      <dgm:prSet presAssocID="{7021B214-FF1B-4734-9E1D-77E02638EC56}" presName="linearFlow" presStyleCnt="0">
        <dgm:presLayoutVars>
          <dgm:dir/>
          <dgm:animLvl val="lvl"/>
          <dgm:resizeHandles val="exact"/>
        </dgm:presLayoutVars>
      </dgm:prSet>
      <dgm:spPr/>
      <dgm:t>
        <a:bodyPr/>
        <a:lstStyle/>
        <a:p>
          <a:endParaRPr lang="en-GB"/>
        </a:p>
      </dgm:t>
    </dgm:pt>
    <dgm:pt modelId="{C18CAD9B-866B-48B2-8AAE-F3620A863B60}" type="pres">
      <dgm:prSet presAssocID="{13BE8926-C298-4A06-A506-C7EE0CC4290D}" presName="composite" presStyleCnt="0"/>
      <dgm:spPr/>
    </dgm:pt>
    <dgm:pt modelId="{25769F2F-F757-4C86-9383-53BCA723939B}" type="pres">
      <dgm:prSet presAssocID="{13BE8926-C298-4A06-A506-C7EE0CC4290D}" presName="parentText" presStyleLbl="alignNode1" presStyleIdx="0" presStyleCnt="2">
        <dgm:presLayoutVars>
          <dgm:chMax val="1"/>
          <dgm:bulletEnabled val="1"/>
        </dgm:presLayoutVars>
      </dgm:prSet>
      <dgm:spPr/>
      <dgm:t>
        <a:bodyPr/>
        <a:lstStyle/>
        <a:p>
          <a:endParaRPr lang="en-GB"/>
        </a:p>
      </dgm:t>
    </dgm:pt>
    <dgm:pt modelId="{FE2AFEF2-6431-4A46-9FBE-AB0E44204D26}" type="pres">
      <dgm:prSet presAssocID="{13BE8926-C298-4A06-A506-C7EE0CC4290D}" presName="descendantText" presStyleLbl="alignAcc1" presStyleIdx="0" presStyleCnt="2">
        <dgm:presLayoutVars>
          <dgm:bulletEnabled val="1"/>
        </dgm:presLayoutVars>
      </dgm:prSet>
      <dgm:spPr/>
      <dgm:t>
        <a:bodyPr/>
        <a:lstStyle/>
        <a:p>
          <a:endParaRPr lang="en-GB"/>
        </a:p>
      </dgm:t>
    </dgm:pt>
    <dgm:pt modelId="{3D5CD04F-8406-4437-AD02-DE159790F264}" type="pres">
      <dgm:prSet presAssocID="{3CC5AECF-8F52-4341-A499-8C01AA258BFF}" presName="sp" presStyleCnt="0"/>
      <dgm:spPr/>
    </dgm:pt>
    <dgm:pt modelId="{20A816AC-BAF3-4134-B4B8-A22127436CD1}" type="pres">
      <dgm:prSet presAssocID="{E6546398-7807-4551-9C51-1CCE57D06262}" presName="composite" presStyleCnt="0"/>
      <dgm:spPr/>
    </dgm:pt>
    <dgm:pt modelId="{2A092DE9-DE26-4469-B561-324DA193EE76}" type="pres">
      <dgm:prSet presAssocID="{E6546398-7807-4551-9C51-1CCE57D06262}" presName="parentText" presStyleLbl="alignNode1" presStyleIdx="1" presStyleCnt="2">
        <dgm:presLayoutVars>
          <dgm:chMax val="1"/>
          <dgm:bulletEnabled val="1"/>
        </dgm:presLayoutVars>
      </dgm:prSet>
      <dgm:spPr/>
      <dgm:t>
        <a:bodyPr/>
        <a:lstStyle/>
        <a:p>
          <a:endParaRPr lang="en-GB"/>
        </a:p>
      </dgm:t>
    </dgm:pt>
    <dgm:pt modelId="{5BB88A32-5158-4DA4-94B6-45E8B71944EA}" type="pres">
      <dgm:prSet presAssocID="{E6546398-7807-4551-9C51-1CCE57D06262}" presName="descendantText" presStyleLbl="alignAcc1" presStyleIdx="1" presStyleCnt="2" custScaleY="96065">
        <dgm:presLayoutVars>
          <dgm:bulletEnabled val="1"/>
        </dgm:presLayoutVars>
      </dgm:prSet>
      <dgm:spPr/>
      <dgm:t>
        <a:bodyPr/>
        <a:lstStyle/>
        <a:p>
          <a:endParaRPr lang="en-GB"/>
        </a:p>
      </dgm:t>
    </dgm:pt>
  </dgm:ptLst>
  <dgm:cxnLst>
    <dgm:cxn modelId="{48FDB692-1221-4C09-A31D-532CA8FAD8B9}" srcId="{E6546398-7807-4551-9C51-1CCE57D06262}" destId="{333A2DDA-C90D-43F2-9CE3-457B1A2333AB}" srcOrd="1" destOrd="0" parTransId="{05ABB502-D89F-4B6E-9FA1-6087BEBB8AAB}" sibTransId="{23558AC2-AA4C-47E2-BF9D-2D791B680C91}"/>
    <dgm:cxn modelId="{8B7AD619-202C-4A55-AE18-619741AAB3D2}" type="presOf" srcId="{B8E584B1-ACD9-4B76-91B8-3EAF6C1AD5AB}" destId="{FE2AFEF2-6431-4A46-9FBE-AB0E44204D26}" srcOrd="0" destOrd="0" presId="urn:microsoft.com/office/officeart/2005/8/layout/chevron2"/>
    <dgm:cxn modelId="{9B5FD684-0925-478A-A571-1CFF7773FE85}" type="presOf" srcId="{333A2DDA-C90D-43F2-9CE3-457B1A2333AB}" destId="{5BB88A32-5158-4DA4-94B6-45E8B71944EA}" srcOrd="0" destOrd="1" presId="urn:microsoft.com/office/officeart/2005/8/layout/chevron2"/>
    <dgm:cxn modelId="{4137FF03-36B3-4278-9948-E1F0E31049C8}" srcId="{7021B214-FF1B-4734-9E1D-77E02638EC56}" destId="{13BE8926-C298-4A06-A506-C7EE0CC4290D}" srcOrd="0" destOrd="0" parTransId="{59F49593-C213-4F02-8FFF-FAA126D01892}" sibTransId="{3CC5AECF-8F52-4341-A499-8C01AA258BFF}"/>
    <dgm:cxn modelId="{CC0CE0EE-5342-4955-A29C-D490C83103F5}" type="presOf" srcId="{35A20DDA-D9BE-419A-84A9-C4527ACD46D2}" destId="{FE2AFEF2-6431-4A46-9FBE-AB0E44204D26}" srcOrd="0" destOrd="1" presId="urn:microsoft.com/office/officeart/2005/8/layout/chevron2"/>
    <dgm:cxn modelId="{BA9F2F0D-2B82-4E38-8435-0127CE35FC1D}" type="presOf" srcId="{E6546398-7807-4551-9C51-1CCE57D06262}" destId="{2A092DE9-DE26-4469-B561-324DA193EE76}" srcOrd="0" destOrd="0" presId="urn:microsoft.com/office/officeart/2005/8/layout/chevron2"/>
    <dgm:cxn modelId="{4CE123DD-4132-4FB0-A7A5-FFC89BBE21FB}" srcId="{13BE8926-C298-4A06-A506-C7EE0CC4290D}" destId="{35A20DDA-D9BE-419A-84A9-C4527ACD46D2}" srcOrd="1" destOrd="0" parTransId="{CCEEBB5F-5A4F-4ACB-B812-C657196F7D6E}" sibTransId="{2EDDC6B0-48F3-4270-A356-015EB1BD1164}"/>
    <dgm:cxn modelId="{1A8D09EB-B07D-4132-B0F5-830ECCBB6C1B}" type="presOf" srcId="{7021B214-FF1B-4734-9E1D-77E02638EC56}" destId="{AF4B8B92-2035-4546-AF60-BDC96A5D97EC}" srcOrd="0" destOrd="0" presId="urn:microsoft.com/office/officeart/2005/8/layout/chevron2"/>
    <dgm:cxn modelId="{930345C6-B982-484D-B51C-272FC3B4BC8F}" srcId="{13BE8926-C298-4A06-A506-C7EE0CC4290D}" destId="{B8E584B1-ACD9-4B76-91B8-3EAF6C1AD5AB}" srcOrd="0" destOrd="0" parTransId="{F6482899-F517-46DE-BEC2-C8A4754EFB0C}" sibTransId="{8BF803CA-0BDC-4EB8-A078-ABE06222B042}"/>
    <dgm:cxn modelId="{AF806320-46E8-4A9A-B548-6C705A887F89}" type="presOf" srcId="{C9AC847C-D501-410B-8974-24112DEE20B7}" destId="{5BB88A32-5158-4DA4-94B6-45E8B71944EA}" srcOrd="0" destOrd="0" presId="urn:microsoft.com/office/officeart/2005/8/layout/chevron2"/>
    <dgm:cxn modelId="{210BF6B0-AD32-42AD-AD56-BA54D8B70BF9}" srcId="{7021B214-FF1B-4734-9E1D-77E02638EC56}" destId="{E6546398-7807-4551-9C51-1CCE57D06262}" srcOrd="1" destOrd="0" parTransId="{A9AC0A6F-F881-40BD-83CC-846CDB5A30C2}" sibTransId="{FB73B56C-4DAD-4004-9F28-CB6A3107B480}"/>
    <dgm:cxn modelId="{DB391E13-33BF-497A-840E-3F1F51E4E72A}" type="presOf" srcId="{13BE8926-C298-4A06-A506-C7EE0CC4290D}" destId="{25769F2F-F757-4C86-9383-53BCA723939B}" srcOrd="0" destOrd="0" presId="urn:microsoft.com/office/officeart/2005/8/layout/chevron2"/>
    <dgm:cxn modelId="{22A38B1A-B528-417F-B143-293932F9A7D4}" srcId="{E6546398-7807-4551-9C51-1CCE57D06262}" destId="{C9AC847C-D501-410B-8974-24112DEE20B7}" srcOrd="0" destOrd="0" parTransId="{8E153414-FD18-4BFB-8C0D-C51ABDF8A626}" sibTransId="{BB94B5E4-FA0F-46EF-B5B6-97B1475088AA}"/>
    <dgm:cxn modelId="{A6A9B065-E213-4CAE-813D-AC00194C9D01}" type="presParOf" srcId="{AF4B8B92-2035-4546-AF60-BDC96A5D97EC}" destId="{C18CAD9B-866B-48B2-8AAE-F3620A863B60}" srcOrd="0" destOrd="0" presId="urn:microsoft.com/office/officeart/2005/8/layout/chevron2"/>
    <dgm:cxn modelId="{2AA3A543-8135-424F-8C22-72C0BDF88D70}" type="presParOf" srcId="{C18CAD9B-866B-48B2-8AAE-F3620A863B60}" destId="{25769F2F-F757-4C86-9383-53BCA723939B}" srcOrd="0" destOrd="0" presId="urn:microsoft.com/office/officeart/2005/8/layout/chevron2"/>
    <dgm:cxn modelId="{8A662E3E-6A5D-4F9F-96FE-DB40600857E3}" type="presParOf" srcId="{C18CAD9B-866B-48B2-8AAE-F3620A863B60}" destId="{FE2AFEF2-6431-4A46-9FBE-AB0E44204D26}" srcOrd="1" destOrd="0" presId="urn:microsoft.com/office/officeart/2005/8/layout/chevron2"/>
    <dgm:cxn modelId="{D0D49C43-0F3B-4E15-BA15-E8A72FC0D1F6}" type="presParOf" srcId="{AF4B8B92-2035-4546-AF60-BDC96A5D97EC}" destId="{3D5CD04F-8406-4437-AD02-DE159790F264}" srcOrd="1" destOrd="0" presId="urn:microsoft.com/office/officeart/2005/8/layout/chevron2"/>
    <dgm:cxn modelId="{E345021E-ED46-4909-B72D-60B18AB6017E}" type="presParOf" srcId="{AF4B8B92-2035-4546-AF60-BDC96A5D97EC}" destId="{20A816AC-BAF3-4134-B4B8-A22127436CD1}" srcOrd="2" destOrd="0" presId="urn:microsoft.com/office/officeart/2005/8/layout/chevron2"/>
    <dgm:cxn modelId="{B86F7D61-B6CF-4BB8-8E67-D60579DC585B}" type="presParOf" srcId="{20A816AC-BAF3-4134-B4B8-A22127436CD1}" destId="{2A092DE9-DE26-4469-B561-324DA193EE76}" srcOrd="0" destOrd="0" presId="urn:microsoft.com/office/officeart/2005/8/layout/chevron2"/>
    <dgm:cxn modelId="{285BF97C-CD21-4A96-BF84-96683BF40127}" type="presParOf" srcId="{20A816AC-BAF3-4134-B4B8-A22127436CD1}" destId="{5BB88A32-5158-4DA4-94B6-45E8B71944E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2C85E7B-DDB3-4C28-910C-71CC690C006E}" type="doc">
      <dgm:prSet loTypeId="urn:microsoft.com/office/officeart/2005/8/layout/pyramid2" loCatId="list" qsTypeId="urn:microsoft.com/office/officeart/2005/8/quickstyle/simple4" qsCatId="simple" csTypeId="urn:microsoft.com/office/officeart/2005/8/colors/accent1_2" csCatId="accent1" phldr="1"/>
      <dgm:spPr/>
    </dgm:pt>
    <dgm:pt modelId="{BA6AB59E-5C3F-41F9-ACBA-C4240F841EE6}">
      <dgm:prSet phldrT="[Text]" custT="1"/>
      <dgm:spPr/>
      <dgm:t>
        <a:bodyPr/>
        <a:lstStyle/>
        <a:p>
          <a:pPr algn="justLow" rtl="1"/>
          <a:r>
            <a:rPr lang="ar-SA" sz="2800" dirty="0"/>
            <a:t>أ.تحديد عمر المسموح للعمل .</a:t>
          </a:r>
        </a:p>
      </dgm:t>
    </dgm:pt>
    <dgm:pt modelId="{7914DD8D-CA38-459C-8B3C-176153050BC8}" type="parTrans" cxnId="{FD613199-5145-4361-BEE0-DC2B594E31D7}">
      <dgm:prSet/>
      <dgm:spPr/>
      <dgm:t>
        <a:bodyPr/>
        <a:lstStyle/>
        <a:p>
          <a:pPr rtl="1"/>
          <a:endParaRPr lang="ar-SA"/>
        </a:p>
      </dgm:t>
    </dgm:pt>
    <dgm:pt modelId="{82CEDB38-F9F7-466E-8218-85EE479D9B4A}" type="sibTrans" cxnId="{FD613199-5145-4361-BEE0-DC2B594E31D7}">
      <dgm:prSet/>
      <dgm:spPr/>
      <dgm:t>
        <a:bodyPr/>
        <a:lstStyle/>
        <a:p>
          <a:pPr rtl="1"/>
          <a:endParaRPr lang="ar-SA"/>
        </a:p>
      </dgm:t>
    </dgm:pt>
    <dgm:pt modelId="{4D5ED609-8808-46F3-84BE-42EF636186A9}">
      <dgm:prSet phldrT="[Text]" custT="1"/>
      <dgm:spPr/>
      <dgm:t>
        <a:bodyPr/>
        <a:lstStyle/>
        <a:p>
          <a:pPr algn="justLow" rtl="1"/>
          <a:r>
            <a:rPr lang="ar-SA" sz="2800" dirty="0"/>
            <a:t>ب.وضع نظام مناسب لساعات العمل وظروفه.</a:t>
          </a:r>
        </a:p>
      </dgm:t>
    </dgm:pt>
    <dgm:pt modelId="{C2443A07-5757-49A7-96CA-159FCC73BF9D}" type="parTrans" cxnId="{53D02953-5C85-4E3F-964C-9C884739ECEE}">
      <dgm:prSet/>
      <dgm:spPr/>
      <dgm:t>
        <a:bodyPr/>
        <a:lstStyle/>
        <a:p>
          <a:pPr rtl="1"/>
          <a:endParaRPr lang="ar-SA"/>
        </a:p>
      </dgm:t>
    </dgm:pt>
    <dgm:pt modelId="{4E311160-BF55-4DBE-A881-219E5C90F47A}" type="sibTrans" cxnId="{53D02953-5C85-4E3F-964C-9C884739ECEE}">
      <dgm:prSet/>
      <dgm:spPr/>
      <dgm:t>
        <a:bodyPr/>
        <a:lstStyle/>
        <a:p>
          <a:pPr rtl="1"/>
          <a:endParaRPr lang="ar-SA"/>
        </a:p>
      </dgm:t>
    </dgm:pt>
    <dgm:pt modelId="{B26B9540-4CEE-41BC-BC62-7200C7492FE7}">
      <dgm:prSet phldrT="[Text]" custT="1"/>
      <dgm:spPr/>
      <dgm:t>
        <a:bodyPr/>
        <a:lstStyle/>
        <a:p>
          <a:pPr algn="justLow" rtl="1"/>
          <a:r>
            <a:rPr lang="ar-SA" sz="2800" dirty="0"/>
            <a:t>جـ.فرض عقوبات من اجل تحقيق هذه المبادئ.</a:t>
          </a:r>
        </a:p>
      </dgm:t>
    </dgm:pt>
    <dgm:pt modelId="{20C717D8-6CCD-4B4B-A4AC-C1C18D3E687C}" type="parTrans" cxnId="{A91A20BF-39E5-498C-A576-97120C10982C}">
      <dgm:prSet/>
      <dgm:spPr/>
      <dgm:t>
        <a:bodyPr/>
        <a:lstStyle/>
        <a:p>
          <a:pPr rtl="1"/>
          <a:endParaRPr lang="ar-SA"/>
        </a:p>
      </dgm:t>
    </dgm:pt>
    <dgm:pt modelId="{48B11E70-1A8C-488E-B0A5-A289ECB00241}" type="sibTrans" cxnId="{A91A20BF-39E5-498C-A576-97120C10982C}">
      <dgm:prSet/>
      <dgm:spPr/>
      <dgm:t>
        <a:bodyPr/>
        <a:lstStyle/>
        <a:p>
          <a:pPr rtl="1"/>
          <a:endParaRPr lang="ar-SA"/>
        </a:p>
      </dgm:t>
    </dgm:pt>
    <dgm:pt modelId="{1F99FD27-1E91-4390-AB6E-77CDC1B632C6}" type="pres">
      <dgm:prSet presAssocID="{02C85E7B-DDB3-4C28-910C-71CC690C006E}" presName="compositeShape" presStyleCnt="0">
        <dgm:presLayoutVars>
          <dgm:dir/>
          <dgm:resizeHandles/>
        </dgm:presLayoutVars>
      </dgm:prSet>
      <dgm:spPr/>
    </dgm:pt>
    <dgm:pt modelId="{52590F57-1C40-4F02-AA10-4D4124114ED3}" type="pres">
      <dgm:prSet presAssocID="{02C85E7B-DDB3-4C28-910C-71CC690C006E}" presName="pyramid" presStyleLbl="node1" presStyleIdx="0" presStyleCnt="1" custLinFactNeighborX="-5782" custLinFactNeighborY="21875"/>
      <dgm:spPr/>
    </dgm:pt>
    <dgm:pt modelId="{B8FE2996-D35D-430D-9910-761B01A1A65C}" type="pres">
      <dgm:prSet presAssocID="{02C85E7B-DDB3-4C28-910C-71CC690C006E}" presName="theList" presStyleCnt="0"/>
      <dgm:spPr/>
    </dgm:pt>
    <dgm:pt modelId="{D027D3FD-10F6-4C3D-852D-ABDC7CEFE1E5}" type="pres">
      <dgm:prSet presAssocID="{BA6AB59E-5C3F-41F9-ACBA-C4240F841EE6}" presName="aNode" presStyleLbl="fgAcc1" presStyleIdx="0" presStyleCnt="3" custScaleX="139922" custLinFactNeighborX="10134" custLinFactNeighborY="-1186">
        <dgm:presLayoutVars>
          <dgm:bulletEnabled val="1"/>
        </dgm:presLayoutVars>
      </dgm:prSet>
      <dgm:spPr/>
      <dgm:t>
        <a:bodyPr/>
        <a:lstStyle/>
        <a:p>
          <a:endParaRPr lang="en-GB"/>
        </a:p>
      </dgm:t>
    </dgm:pt>
    <dgm:pt modelId="{38EFAE20-EED9-4498-BE8F-1EA76022ED2A}" type="pres">
      <dgm:prSet presAssocID="{BA6AB59E-5C3F-41F9-ACBA-C4240F841EE6}" presName="aSpace" presStyleCnt="0"/>
      <dgm:spPr/>
    </dgm:pt>
    <dgm:pt modelId="{B94DE0FB-9520-44AA-BF10-5AF5AF2D55B7}" type="pres">
      <dgm:prSet presAssocID="{4D5ED609-8808-46F3-84BE-42EF636186A9}" presName="aNode" presStyleLbl="fgAcc1" presStyleIdx="1" presStyleCnt="3" custScaleX="135704" custLinFactNeighborX="14582" custLinFactNeighborY="1703">
        <dgm:presLayoutVars>
          <dgm:bulletEnabled val="1"/>
        </dgm:presLayoutVars>
      </dgm:prSet>
      <dgm:spPr/>
      <dgm:t>
        <a:bodyPr/>
        <a:lstStyle/>
        <a:p>
          <a:endParaRPr lang="en-GB"/>
        </a:p>
      </dgm:t>
    </dgm:pt>
    <dgm:pt modelId="{A222017B-9DF6-499D-956F-D876B86A16CD}" type="pres">
      <dgm:prSet presAssocID="{4D5ED609-8808-46F3-84BE-42EF636186A9}" presName="aSpace" presStyleCnt="0"/>
      <dgm:spPr/>
    </dgm:pt>
    <dgm:pt modelId="{9ED1387E-6BC5-48BE-9589-AE2682367DA6}" type="pres">
      <dgm:prSet presAssocID="{B26B9540-4CEE-41BC-BC62-7200C7492FE7}" presName="aNode" presStyleLbl="fgAcc1" presStyleIdx="2" presStyleCnt="3" custScaleX="138706" custLinFactNeighborX="16468" custLinFactNeighborY="4591">
        <dgm:presLayoutVars>
          <dgm:bulletEnabled val="1"/>
        </dgm:presLayoutVars>
      </dgm:prSet>
      <dgm:spPr/>
      <dgm:t>
        <a:bodyPr/>
        <a:lstStyle/>
        <a:p>
          <a:endParaRPr lang="en-GB"/>
        </a:p>
      </dgm:t>
    </dgm:pt>
    <dgm:pt modelId="{57F5ECCC-D204-48CC-BFBC-4D9C6B0FF843}" type="pres">
      <dgm:prSet presAssocID="{B26B9540-4CEE-41BC-BC62-7200C7492FE7}" presName="aSpace" presStyleCnt="0"/>
      <dgm:spPr/>
    </dgm:pt>
  </dgm:ptLst>
  <dgm:cxnLst>
    <dgm:cxn modelId="{A91A20BF-39E5-498C-A576-97120C10982C}" srcId="{02C85E7B-DDB3-4C28-910C-71CC690C006E}" destId="{B26B9540-4CEE-41BC-BC62-7200C7492FE7}" srcOrd="2" destOrd="0" parTransId="{20C717D8-6CCD-4B4B-A4AC-C1C18D3E687C}" sibTransId="{48B11E70-1A8C-488E-B0A5-A289ECB00241}"/>
    <dgm:cxn modelId="{47999431-5AB1-438B-934E-5AAB6D3F395F}" type="presOf" srcId="{02C85E7B-DDB3-4C28-910C-71CC690C006E}" destId="{1F99FD27-1E91-4390-AB6E-77CDC1B632C6}" srcOrd="0" destOrd="0" presId="urn:microsoft.com/office/officeart/2005/8/layout/pyramid2"/>
    <dgm:cxn modelId="{53D02953-5C85-4E3F-964C-9C884739ECEE}" srcId="{02C85E7B-DDB3-4C28-910C-71CC690C006E}" destId="{4D5ED609-8808-46F3-84BE-42EF636186A9}" srcOrd="1" destOrd="0" parTransId="{C2443A07-5757-49A7-96CA-159FCC73BF9D}" sibTransId="{4E311160-BF55-4DBE-A881-219E5C90F47A}"/>
    <dgm:cxn modelId="{50D58087-A1A9-478B-B3D4-735FC48B7353}" type="presOf" srcId="{BA6AB59E-5C3F-41F9-ACBA-C4240F841EE6}" destId="{D027D3FD-10F6-4C3D-852D-ABDC7CEFE1E5}" srcOrd="0" destOrd="0" presId="urn:microsoft.com/office/officeart/2005/8/layout/pyramid2"/>
    <dgm:cxn modelId="{C7B3FA39-0021-49D6-BA63-A5678F737827}" type="presOf" srcId="{B26B9540-4CEE-41BC-BC62-7200C7492FE7}" destId="{9ED1387E-6BC5-48BE-9589-AE2682367DA6}" srcOrd="0" destOrd="0" presId="urn:microsoft.com/office/officeart/2005/8/layout/pyramid2"/>
    <dgm:cxn modelId="{2AE6B0FA-BC00-43B5-BEA1-DC1661D7C10B}" type="presOf" srcId="{4D5ED609-8808-46F3-84BE-42EF636186A9}" destId="{B94DE0FB-9520-44AA-BF10-5AF5AF2D55B7}" srcOrd="0" destOrd="0" presId="urn:microsoft.com/office/officeart/2005/8/layout/pyramid2"/>
    <dgm:cxn modelId="{FD613199-5145-4361-BEE0-DC2B594E31D7}" srcId="{02C85E7B-DDB3-4C28-910C-71CC690C006E}" destId="{BA6AB59E-5C3F-41F9-ACBA-C4240F841EE6}" srcOrd="0" destOrd="0" parTransId="{7914DD8D-CA38-459C-8B3C-176153050BC8}" sibTransId="{82CEDB38-F9F7-466E-8218-85EE479D9B4A}"/>
    <dgm:cxn modelId="{CD4D49F2-7C1A-46E7-BE3A-C4790D0E4AC9}" type="presParOf" srcId="{1F99FD27-1E91-4390-AB6E-77CDC1B632C6}" destId="{52590F57-1C40-4F02-AA10-4D4124114ED3}" srcOrd="0" destOrd="0" presId="urn:microsoft.com/office/officeart/2005/8/layout/pyramid2"/>
    <dgm:cxn modelId="{0F20BD45-FDDA-4D6E-9E46-24DBCD7801AB}" type="presParOf" srcId="{1F99FD27-1E91-4390-AB6E-77CDC1B632C6}" destId="{B8FE2996-D35D-430D-9910-761B01A1A65C}" srcOrd="1" destOrd="0" presId="urn:microsoft.com/office/officeart/2005/8/layout/pyramid2"/>
    <dgm:cxn modelId="{1CEB129B-7024-4271-B6A9-3D7239F4CC90}" type="presParOf" srcId="{B8FE2996-D35D-430D-9910-761B01A1A65C}" destId="{D027D3FD-10F6-4C3D-852D-ABDC7CEFE1E5}" srcOrd="0" destOrd="0" presId="urn:microsoft.com/office/officeart/2005/8/layout/pyramid2"/>
    <dgm:cxn modelId="{175F8946-2BA8-4B2F-883A-F8DD49C1FFA1}" type="presParOf" srcId="{B8FE2996-D35D-430D-9910-761B01A1A65C}" destId="{38EFAE20-EED9-4498-BE8F-1EA76022ED2A}" srcOrd="1" destOrd="0" presId="urn:microsoft.com/office/officeart/2005/8/layout/pyramid2"/>
    <dgm:cxn modelId="{0AB59BE9-B6E9-4E86-81CB-6024BBFE6FA9}" type="presParOf" srcId="{B8FE2996-D35D-430D-9910-761B01A1A65C}" destId="{B94DE0FB-9520-44AA-BF10-5AF5AF2D55B7}" srcOrd="2" destOrd="0" presId="urn:microsoft.com/office/officeart/2005/8/layout/pyramid2"/>
    <dgm:cxn modelId="{DF0E93EF-5421-4CC8-971C-439CE11B13F3}" type="presParOf" srcId="{B8FE2996-D35D-430D-9910-761B01A1A65C}" destId="{A222017B-9DF6-499D-956F-D876B86A16CD}" srcOrd="3" destOrd="0" presId="urn:microsoft.com/office/officeart/2005/8/layout/pyramid2"/>
    <dgm:cxn modelId="{66CDDCE8-FC34-409A-889B-3F0EA8284610}" type="presParOf" srcId="{B8FE2996-D35D-430D-9910-761B01A1A65C}" destId="{9ED1387E-6BC5-48BE-9589-AE2682367DA6}" srcOrd="4" destOrd="0" presId="urn:microsoft.com/office/officeart/2005/8/layout/pyramid2"/>
    <dgm:cxn modelId="{D727C8F5-E939-40B7-9FC9-12213F484C6C}" type="presParOf" srcId="{B8FE2996-D35D-430D-9910-761B01A1A65C}" destId="{57F5ECCC-D204-48CC-BFBC-4D9C6B0FF843}"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1167F3-426B-412A-93E8-9734E3D1E8B3}">
      <dsp:nvSpPr>
        <dsp:cNvPr id="0" name=""/>
        <dsp:cNvSpPr/>
      </dsp:nvSpPr>
      <dsp:spPr>
        <a:xfrm rot="5400000">
          <a:off x="-201363" y="203219"/>
          <a:ext cx="1342426" cy="939698"/>
        </a:xfrm>
        <a:prstGeom prst="chevron">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1">
            <a:lnSpc>
              <a:spcPct val="90000"/>
            </a:lnSpc>
            <a:spcBef>
              <a:spcPct val="0"/>
            </a:spcBef>
            <a:spcAft>
              <a:spcPct val="35000"/>
            </a:spcAft>
          </a:pPr>
          <a:r>
            <a:rPr lang="ar-SA" sz="2700" kern="1200" dirty="0"/>
            <a:t>اولا:</a:t>
          </a:r>
        </a:p>
      </dsp:txBody>
      <dsp:txXfrm rot="-5400000">
        <a:off x="1" y="471704"/>
        <a:ext cx="939698" cy="402728"/>
      </dsp:txXfrm>
    </dsp:sp>
    <dsp:sp modelId="{6584B736-9E0B-40A8-80DA-F9ED8457FEEC}">
      <dsp:nvSpPr>
        <dsp:cNvPr id="0" name=""/>
        <dsp:cNvSpPr/>
      </dsp:nvSpPr>
      <dsp:spPr>
        <a:xfrm rot="5400000">
          <a:off x="3081560" y="-2140006"/>
          <a:ext cx="872577" cy="515630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6032" tIns="22860" rIns="22860" bIns="22860" numCol="1" spcCol="1270" anchor="ctr" anchorCtr="0">
          <a:noAutofit/>
        </a:bodyPr>
        <a:lstStyle/>
        <a:p>
          <a:pPr marL="285750" lvl="1" indent="-285750" algn="justLow" defTabSz="1600200" rtl="1">
            <a:lnSpc>
              <a:spcPct val="90000"/>
            </a:lnSpc>
            <a:spcBef>
              <a:spcPct val="0"/>
            </a:spcBef>
            <a:spcAft>
              <a:spcPct val="15000"/>
            </a:spcAft>
            <a:buChar char="••"/>
            <a:tabLst/>
          </a:pPr>
          <a:r>
            <a:rPr lang="ar-SA" sz="3600" b="0" kern="1200" dirty="0"/>
            <a:t>واجب رعاية الام بالجنين.</a:t>
          </a:r>
        </a:p>
      </dsp:txBody>
      <dsp:txXfrm rot="-5400000">
        <a:off x="939698" y="44452"/>
        <a:ext cx="5113705" cy="787385"/>
      </dsp:txXfrm>
    </dsp:sp>
    <dsp:sp modelId="{AEDD1C1A-B327-4F6D-9F7A-3101FBE70704}">
      <dsp:nvSpPr>
        <dsp:cNvPr id="0" name=""/>
        <dsp:cNvSpPr/>
      </dsp:nvSpPr>
      <dsp:spPr>
        <a:xfrm rot="5400000">
          <a:off x="-201363" y="1347836"/>
          <a:ext cx="1342426" cy="939698"/>
        </a:xfrm>
        <a:prstGeom prst="chevron">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1">
            <a:lnSpc>
              <a:spcPct val="90000"/>
            </a:lnSpc>
            <a:spcBef>
              <a:spcPct val="0"/>
            </a:spcBef>
            <a:spcAft>
              <a:spcPct val="35000"/>
            </a:spcAft>
          </a:pPr>
          <a:r>
            <a:rPr lang="ar-SA" sz="2700" kern="1200" dirty="0"/>
            <a:t>ثانيا:</a:t>
          </a:r>
        </a:p>
      </dsp:txBody>
      <dsp:txXfrm rot="-5400000">
        <a:off x="1" y="1616321"/>
        <a:ext cx="939698" cy="402728"/>
      </dsp:txXfrm>
    </dsp:sp>
    <dsp:sp modelId="{88012D7B-0EB0-4A57-8E2D-8164A359E3B4}">
      <dsp:nvSpPr>
        <dsp:cNvPr id="0" name=""/>
        <dsp:cNvSpPr/>
      </dsp:nvSpPr>
      <dsp:spPr>
        <a:xfrm rot="5400000">
          <a:off x="3081560" y="-995389"/>
          <a:ext cx="872577" cy="515630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6032" tIns="22860" rIns="22860" bIns="22860" numCol="1" spcCol="1270" anchor="ctr" anchorCtr="0">
          <a:noAutofit/>
        </a:bodyPr>
        <a:lstStyle/>
        <a:p>
          <a:pPr marL="285750" lvl="1" indent="-285750" algn="justLow" defTabSz="1600200" rtl="1">
            <a:lnSpc>
              <a:spcPct val="90000"/>
            </a:lnSpc>
            <a:spcBef>
              <a:spcPct val="0"/>
            </a:spcBef>
            <a:spcAft>
              <a:spcPct val="15000"/>
            </a:spcAft>
            <a:buChar char="••"/>
          </a:pPr>
          <a:r>
            <a:rPr lang="ar-SA" sz="3600" kern="1200" dirty="0"/>
            <a:t>اخراج الجنين حي عند موت الحامل.</a:t>
          </a:r>
        </a:p>
      </dsp:txBody>
      <dsp:txXfrm rot="-5400000">
        <a:off x="939698" y="1189069"/>
        <a:ext cx="5113705" cy="787385"/>
      </dsp:txXfrm>
    </dsp:sp>
    <dsp:sp modelId="{25462FE3-132A-4315-8C2B-4E474B80F7CE}">
      <dsp:nvSpPr>
        <dsp:cNvPr id="0" name=""/>
        <dsp:cNvSpPr/>
      </dsp:nvSpPr>
      <dsp:spPr>
        <a:xfrm rot="5400000">
          <a:off x="-201363" y="2492453"/>
          <a:ext cx="1342426" cy="939698"/>
        </a:xfrm>
        <a:prstGeom prst="chevron">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1">
            <a:lnSpc>
              <a:spcPct val="90000"/>
            </a:lnSpc>
            <a:spcBef>
              <a:spcPct val="0"/>
            </a:spcBef>
            <a:spcAft>
              <a:spcPct val="35000"/>
            </a:spcAft>
          </a:pPr>
          <a:r>
            <a:rPr lang="ar-SA" sz="2700" kern="1200" dirty="0"/>
            <a:t>ثالثا:</a:t>
          </a:r>
        </a:p>
      </dsp:txBody>
      <dsp:txXfrm rot="-5400000">
        <a:off x="1" y="2760938"/>
        <a:ext cx="939698" cy="402728"/>
      </dsp:txXfrm>
    </dsp:sp>
    <dsp:sp modelId="{12308BB8-A234-4011-ADA0-6AAFCC8CB077}">
      <dsp:nvSpPr>
        <dsp:cNvPr id="0" name=""/>
        <dsp:cNvSpPr/>
      </dsp:nvSpPr>
      <dsp:spPr>
        <a:xfrm rot="5400000">
          <a:off x="3081560" y="149227"/>
          <a:ext cx="872577" cy="5156301"/>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6032" tIns="22860" rIns="22860" bIns="22860" numCol="1" spcCol="1270" anchor="ctr" anchorCtr="0">
          <a:noAutofit/>
        </a:bodyPr>
        <a:lstStyle/>
        <a:p>
          <a:pPr marL="285750" lvl="1" indent="-285750" algn="r" defTabSz="1600200" rtl="1">
            <a:lnSpc>
              <a:spcPct val="90000"/>
            </a:lnSpc>
            <a:spcBef>
              <a:spcPct val="0"/>
            </a:spcBef>
            <a:spcAft>
              <a:spcPct val="15000"/>
            </a:spcAft>
            <a:buChar char="••"/>
          </a:pPr>
          <a:r>
            <a:rPr lang="ar-SA" sz="3600" kern="1200" dirty="0"/>
            <a:t>الحقوق المالية للجنين.</a:t>
          </a:r>
        </a:p>
      </dsp:txBody>
      <dsp:txXfrm rot="-5400000">
        <a:off x="939698" y="2333685"/>
        <a:ext cx="5113705" cy="7873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D0A140-AF79-4E3E-A260-24CC206D915D}">
      <dsp:nvSpPr>
        <dsp:cNvPr id="0" name=""/>
        <dsp:cNvSpPr/>
      </dsp:nvSpPr>
      <dsp:spPr>
        <a:xfrm>
          <a:off x="0" y="949477"/>
          <a:ext cx="6500858" cy="579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FF23859B-2B71-4BE6-93D4-F757EF95929C}">
      <dsp:nvSpPr>
        <dsp:cNvPr id="0" name=""/>
        <dsp:cNvSpPr/>
      </dsp:nvSpPr>
      <dsp:spPr>
        <a:xfrm>
          <a:off x="214312" y="299047"/>
          <a:ext cx="6200833" cy="836716"/>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2002" tIns="0" rIns="172002" bIns="0" numCol="1" spcCol="1270" anchor="ctr" anchorCtr="0">
          <a:noAutofit/>
        </a:bodyPr>
        <a:lstStyle/>
        <a:p>
          <a:pPr lvl="0" algn="justLow" defTabSz="1022350" rtl="1">
            <a:lnSpc>
              <a:spcPct val="90000"/>
            </a:lnSpc>
            <a:spcBef>
              <a:spcPct val="0"/>
            </a:spcBef>
            <a:spcAft>
              <a:spcPct val="35000"/>
            </a:spcAft>
          </a:pPr>
          <a:r>
            <a:rPr lang="ar-SA" sz="2300" kern="1200" dirty="0"/>
            <a:t>ا.تاجيل اقامة الحد على المرأة حتى تضع حملها وذلك للبقاء على حياة الجنين والحفاظ عليه .</a:t>
          </a:r>
        </a:p>
      </dsp:txBody>
      <dsp:txXfrm>
        <a:off x="255157" y="339892"/>
        <a:ext cx="6119143" cy="755026"/>
      </dsp:txXfrm>
    </dsp:sp>
    <dsp:sp modelId="{4609D82E-C209-4B47-B6BA-6B3D38CFFB01}">
      <dsp:nvSpPr>
        <dsp:cNvPr id="0" name=""/>
        <dsp:cNvSpPr/>
      </dsp:nvSpPr>
      <dsp:spPr>
        <a:xfrm>
          <a:off x="0" y="2254306"/>
          <a:ext cx="6500858" cy="579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4C0426D3-9C56-457B-B409-81D2C92EBBC4}">
      <dsp:nvSpPr>
        <dsp:cNvPr id="0" name=""/>
        <dsp:cNvSpPr/>
      </dsp:nvSpPr>
      <dsp:spPr>
        <a:xfrm>
          <a:off x="311082" y="1882691"/>
          <a:ext cx="6189775" cy="940508"/>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2002" tIns="0" rIns="172002" bIns="0" numCol="1" spcCol="1270" anchor="ctr" anchorCtr="0">
          <a:noAutofit/>
        </a:bodyPr>
        <a:lstStyle/>
        <a:p>
          <a:pPr lvl="0" algn="justLow" defTabSz="1022350" rtl="1">
            <a:lnSpc>
              <a:spcPct val="90000"/>
            </a:lnSpc>
            <a:spcBef>
              <a:spcPct val="0"/>
            </a:spcBef>
            <a:spcAft>
              <a:spcPct val="35000"/>
            </a:spcAft>
          </a:pPr>
          <a:r>
            <a:rPr lang="ar-SA" sz="2300" kern="1200" dirty="0"/>
            <a:t>2.وامر الشرع بالرفق بالمرأة التي اقيم عليها الحد حتى لا تشعر بشبح العقوبة من حولها فيكون فذلك تأثير على نمو الجنين.</a:t>
          </a:r>
        </a:p>
      </dsp:txBody>
      <dsp:txXfrm>
        <a:off x="356994" y="1928603"/>
        <a:ext cx="6097951" cy="8486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F565B5-1C2E-4C44-B05B-97C2906E0EE1}">
      <dsp:nvSpPr>
        <dsp:cNvPr id="0" name=""/>
        <dsp:cNvSpPr/>
      </dsp:nvSpPr>
      <dsp:spPr>
        <a:xfrm>
          <a:off x="1790595" y="3144"/>
          <a:ext cx="2873326" cy="1036709"/>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a:t>حق الطفل بالحياة.</a:t>
          </a:r>
        </a:p>
      </dsp:txBody>
      <dsp:txXfrm>
        <a:off x="1841203" y="53752"/>
        <a:ext cx="2772110" cy="935493"/>
      </dsp:txXfrm>
    </dsp:sp>
    <dsp:sp modelId="{7E43A36D-B6BE-422A-A638-6BFB7A641A2B}">
      <dsp:nvSpPr>
        <dsp:cNvPr id="0" name=""/>
        <dsp:cNvSpPr/>
      </dsp:nvSpPr>
      <dsp:spPr>
        <a:xfrm>
          <a:off x="939980" y="819353"/>
          <a:ext cx="4141748" cy="4141748"/>
        </a:xfrm>
        <a:custGeom>
          <a:avLst/>
          <a:gdLst/>
          <a:ahLst/>
          <a:cxnLst/>
          <a:rect l="0" t="0" r="0" b="0"/>
          <a:pathLst>
            <a:path>
              <a:moveTo>
                <a:pt x="3006719" y="223521"/>
              </a:moveTo>
              <a:arcTo wR="2070874" hR="2070874" stAng="17811972" swAng="1096056"/>
            </a:path>
          </a:pathLst>
        </a:custGeom>
        <a:noFill/>
        <a:ln w="9525" cap="flat"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E8FD56BC-705C-4822-96E4-BCEC5CE3F339}">
      <dsp:nvSpPr>
        <dsp:cNvPr id="0" name=""/>
        <dsp:cNvSpPr/>
      </dsp:nvSpPr>
      <dsp:spPr>
        <a:xfrm>
          <a:off x="3751493" y="1434083"/>
          <a:ext cx="2890568" cy="1036709"/>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Low" defTabSz="1066800" rtl="1">
            <a:lnSpc>
              <a:spcPct val="90000"/>
            </a:lnSpc>
            <a:spcBef>
              <a:spcPct val="0"/>
            </a:spcBef>
            <a:spcAft>
              <a:spcPct val="35000"/>
            </a:spcAft>
          </a:pPr>
          <a:r>
            <a:rPr lang="ar-SA" sz="2400" kern="1200" dirty="0"/>
            <a:t>حق باختيار الاسم الذي يميزه عن غيره.</a:t>
          </a:r>
        </a:p>
      </dsp:txBody>
      <dsp:txXfrm>
        <a:off x="3802101" y="1484691"/>
        <a:ext cx="2789352" cy="935493"/>
      </dsp:txXfrm>
    </dsp:sp>
    <dsp:sp modelId="{2EB9DA80-6B63-4B75-AF05-4982EAB4E9CF}">
      <dsp:nvSpPr>
        <dsp:cNvPr id="0" name=""/>
        <dsp:cNvSpPr/>
      </dsp:nvSpPr>
      <dsp:spPr>
        <a:xfrm>
          <a:off x="1200970" y="843920"/>
          <a:ext cx="4141748" cy="4141748"/>
        </a:xfrm>
        <a:custGeom>
          <a:avLst/>
          <a:gdLst/>
          <a:ahLst/>
          <a:cxnLst/>
          <a:rect l="0" t="0" r="0" b="0"/>
          <a:pathLst>
            <a:path>
              <a:moveTo>
                <a:pt x="4095908" y="1637564"/>
              </a:moveTo>
              <a:arcTo wR="2070874" hR="2070874" stAng="20875331" swAng="1801840"/>
            </a:path>
          </a:pathLst>
        </a:custGeom>
        <a:noFill/>
        <a:ln w="9525" cap="flat"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DEA02094-EB66-4D84-B3F1-1853BE59AFB8}">
      <dsp:nvSpPr>
        <dsp:cNvPr id="0" name=""/>
        <dsp:cNvSpPr/>
      </dsp:nvSpPr>
      <dsp:spPr>
        <a:xfrm>
          <a:off x="3403887" y="3563509"/>
          <a:ext cx="2975147" cy="1036709"/>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Low" defTabSz="1066800" rtl="1">
            <a:lnSpc>
              <a:spcPct val="90000"/>
            </a:lnSpc>
            <a:spcBef>
              <a:spcPct val="0"/>
            </a:spcBef>
            <a:spcAft>
              <a:spcPct val="35000"/>
            </a:spcAft>
          </a:pPr>
          <a:r>
            <a:rPr lang="ar-SA" sz="2400" kern="1200" dirty="0"/>
            <a:t>حق في تربيته و تعليمه وتأديبه</a:t>
          </a:r>
        </a:p>
      </dsp:txBody>
      <dsp:txXfrm>
        <a:off x="3454495" y="3614117"/>
        <a:ext cx="2873931" cy="935493"/>
      </dsp:txXfrm>
    </dsp:sp>
    <dsp:sp modelId="{6E1F811F-4985-423C-9426-4832FC439332}">
      <dsp:nvSpPr>
        <dsp:cNvPr id="0" name=""/>
        <dsp:cNvSpPr/>
      </dsp:nvSpPr>
      <dsp:spPr>
        <a:xfrm>
          <a:off x="1087835" y="742443"/>
          <a:ext cx="4141748" cy="4141748"/>
        </a:xfrm>
        <a:custGeom>
          <a:avLst/>
          <a:gdLst/>
          <a:ahLst/>
          <a:cxnLst/>
          <a:rect l="0" t="0" r="0" b="0"/>
          <a:pathLst>
            <a:path>
              <a:moveTo>
                <a:pt x="3099886" y="3867997"/>
              </a:moveTo>
              <a:arcTo wR="2070874" hR="2070874" stAng="3612303" swAng="3473035"/>
            </a:path>
          </a:pathLst>
        </a:custGeom>
        <a:noFill/>
        <a:ln w="9525" cap="flat"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E0B4973F-C61E-43AD-A1A7-0A43EC07FAF1}">
      <dsp:nvSpPr>
        <dsp:cNvPr id="0" name=""/>
        <dsp:cNvSpPr/>
      </dsp:nvSpPr>
      <dsp:spPr>
        <a:xfrm>
          <a:off x="0" y="3593877"/>
          <a:ext cx="3007062" cy="1036709"/>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Low" defTabSz="1066800" rtl="1">
            <a:lnSpc>
              <a:spcPct val="90000"/>
            </a:lnSpc>
            <a:spcBef>
              <a:spcPct val="0"/>
            </a:spcBef>
            <a:spcAft>
              <a:spcPct val="35000"/>
            </a:spcAft>
          </a:pPr>
          <a:r>
            <a:rPr lang="ar-SA" sz="2400" kern="1200" dirty="0"/>
            <a:t>حق في الانفاق عليه حتى يبلغ السن الذي يكون قادرا من الانفاق على نفسه</a:t>
          </a:r>
        </a:p>
      </dsp:txBody>
      <dsp:txXfrm>
        <a:off x="50608" y="3644485"/>
        <a:ext cx="2905846" cy="935493"/>
      </dsp:txXfrm>
    </dsp:sp>
    <dsp:sp modelId="{6E98A14C-01EB-4606-93CA-E58237B3CF25}">
      <dsp:nvSpPr>
        <dsp:cNvPr id="0" name=""/>
        <dsp:cNvSpPr/>
      </dsp:nvSpPr>
      <dsp:spPr>
        <a:xfrm>
          <a:off x="1081828" y="963374"/>
          <a:ext cx="4141748" cy="4141748"/>
        </a:xfrm>
        <a:custGeom>
          <a:avLst/>
          <a:gdLst/>
          <a:ahLst/>
          <a:cxnLst/>
          <a:rect l="0" t="0" r="0" b="0"/>
          <a:pathLst>
            <a:path>
              <a:moveTo>
                <a:pt x="74044" y="2619681"/>
              </a:moveTo>
              <a:arcTo wR="2070874" hR="2070874" stAng="9877938" swAng="1850725"/>
            </a:path>
          </a:pathLst>
        </a:custGeom>
        <a:noFill/>
        <a:ln w="9525" cap="flat"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B7AA0AC0-73E5-443A-84A8-D83895909CBC}">
      <dsp:nvSpPr>
        <dsp:cNvPr id="0" name=""/>
        <dsp:cNvSpPr/>
      </dsp:nvSpPr>
      <dsp:spPr>
        <a:xfrm>
          <a:off x="-69765" y="1434083"/>
          <a:ext cx="2655011" cy="1036709"/>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Low" defTabSz="1066800" rtl="1">
            <a:lnSpc>
              <a:spcPct val="90000"/>
            </a:lnSpc>
            <a:spcBef>
              <a:spcPct val="0"/>
            </a:spcBef>
            <a:spcAft>
              <a:spcPct val="35000"/>
            </a:spcAft>
          </a:pPr>
          <a:r>
            <a:rPr lang="ar-SA" sz="2400" kern="1200" dirty="0"/>
            <a:t>حق في الانتماء لشخص يرعاه وهو ثبوت النسب.</a:t>
          </a:r>
        </a:p>
      </dsp:txBody>
      <dsp:txXfrm>
        <a:off x="-19157" y="1484691"/>
        <a:ext cx="2553795" cy="935493"/>
      </dsp:txXfrm>
    </dsp:sp>
    <dsp:sp modelId="{38CF4B89-B9B3-434E-8DC5-CD772A61A9EC}">
      <dsp:nvSpPr>
        <dsp:cNvPr id="0" name=""/>
        <dsp:cNvSpPr/>
      </dsp:nvSpPr>
      <dsp:spPr>
        <a:xfrm>
          <a:off x="1372788" y="819353"/>
          <a:ext cx="4141748" cy="4141748"/>
        </a:xfrm>
        <a:custGeom>
          <a:avLst/>
          <a:gdLst/>
          <a:ahLst/>
          <a:cxnLst/>
          <a:rect l="0" t="0" r="0" b="0"/>
          <a:pathLst>
            <a:path>
              <a:moveTo>
                <a:pt x="603129" y="609968"/>
              </a:moveTo>
              <a:arcTo wR="2070874" hR="2070874" stAng="13491972" swAng="1096056"/>
            </a:path>
          </a:pathLst>
        </a:custGeom>
        <a:noFill/>
        <a:ln w="9525" cap="flat"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6#1">
  <dgm:title val=""/>
  <dgm:desc val=""/>
  <dgm:catLst>
    <dgm:cat type="cycle" pri="4000"/>
    <dgm:cat type="relationship" pri="112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4E98CE4-62A0-482A-8682-CA871DFC6BC5}" type="datetimeFigureOut">
              <a:rPr lang="ar-SA" smtClean="0"/>
              <a:t>13/02/1442</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F7C6C3E-B545-4F40-BE75-0158471E9629}" type="slidenum">
              <a:rPr lang="ar-SA" smtClean="0"/>
              <a:t>‹#›</a:t>
            </a:fld>
            <a:endParaRPr lang="ar-SA"/>
          </a:p>
        </p:txBody>
      </p:sp>
    </p:spTree>
    <p:extLst>
      <p:ext uri="{BB962C8B-B14F-4D97-AF65-F5344CB8AC3E}">
        <p14:creationId xmlns:p14="http://schemas.microsoft.com/office/powerpoint/2010/main" val="170993691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dirty="0"/>
          </a:p>
        </p:txBody>
      </p:sp>
      <p:sp>
        <p:nvSpPr>
          <p:cNvPr id="4" name="Slide Number Placeholder 3"/>
          <p:cNvSpPr>
            <a:spLocks noGrp="1"/>
          </p:cNvSpPr>
          <p:nvPr>
            <p:ph type="sldNum" sz="quarter" idx="10"/>
          </p:nvPr>
        </p:nvSpPr>
        <p:spPr/>
        <p:txBody>
          <a:bodyPr/>
          <a:lstStyle/>
          <a:p>
            <a:fld id="{EF7C6C3E-B545-4F40-BE75-0158471E9629}" type="slidenum">
              <a:rPr lang="ar-SA" smtClean="0"/>
              <a:t>29</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1E1EE180-A872-4900-B5B0-72044ACD6C0D}" type="datetimeFigureOut">
              <a:rPr lang="ar-SA" smtClean="0"/>
              <a:pPr/>
              <a:t>13/02/1442</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SA"/>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1069759-2133-4CEE-BC0C-896428D18717}"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1EE180-A872-4900-B5B0-72044ACD6C0D}" type="datetimeFigureOut">
              <a:rPr lang="ar-SA" smtClean="0"/>
              <a:pPr/>
              <a:t>13/02/1442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1069759-2133-4CEE-BC0C-896428D18717}" type="slidenum">
              <a:rPr lang="ar-SA" smtClean="0"/>
              <a:pPr/>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1EE180-A872-4900-B5B0-72044ACD6C0D}" type="datetimeFigureOut">
              <a:rPr lang="ar-SA" smtClean="0"/>
              <a:pPr/>
              <a:t>13/02/1442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1069759-2133-4CEE-BC0C-896428D18717}" type="slidenum">
              <a:rPr lang="ar-SA" smtClean="0"/>
              <a:pPr/>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1E1EE180-A872-4900-B5B0-72044ACD6C0D}" type="datetimeFigureOut">
              <a:rPr lang="ar-SA" smtClean="0"/>
              <a:pPr/>
              <a:t>13/02/1442</a:t>
            </a:fld>
            <a:endParaRPr lang="ar-SA"/>
          </a:p>
        </p:txBody>
      </p:sp>
      <p:sp>
        <p:nvSpPr>
          <p:cNvPr id="9" name="Slide Number Placeholder 8"/>
          <p:cNvSpPr>
            <a:spLocks noGrp="1"/>
          </p:cNvSpPr>
          <p:nvPr>
            <p:ph type="sldNum" sz="quarter" idx="15"/>
          </p:nvPr>
        </p:nvSpPr>
        <p:spPr/>
        <p:txBody>
          <a:bodyPr rtlCol="0"/>
          <a:lstStyle/>
          <a:p>
            <a:fld id="{71069759-2133-4CEE-BC0C-896428D18717}" type="slidenum">
              <a:rPr lang="ar-SA" smtClean="0"/>
              <a:pPr/>
              <a:t>‹#›</a:t>
            </a:fld>
            <a:endParaRPr lang="ar-SA"/>
          </a:p>
        </p:txBody>
      </p:sp>
      <p:sp>
        <p:nvSpPr>
          <p:cNvPr id="10" name="Footer Placeholder 9"/>
          <p:cNvSpPr>
            <a:spLocks noGrp="1"/>
          </p:cNvSpPr>
          <p:nvPr>
            <p:ph type="ftr" sz="quarter" idx="16"/>
          </p:nvPr>
        </p:nvSpPr>
        <p:spPr/>
        <p:txBody>
          <a:bodyPr rtlCol="0"/>
          <a:lstStyle/>
          <a:p>
            <a:endParaRPr lang="ar-SA"/>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E1EE180-A872-4900-B5B0-72044ACD6C0D}" type="datetimeFigureOut">
              <a:rPr lang="ar-SA" smtClean="0"/>
              <a:pPr/>
              <a:t>13/02/1442</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SA"/>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1069759-2133-4CEE-BC0C-896428D18717}"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1E1EE180-A872-4900-B5B0-72044ACD6C0D}" type="datetimeFigureOut">
              <a:rPr lang="ar-SA" smtClean="0"/>
              <a:pPr/>
              <a:t>13/02/1442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71069759-2133-4CEE-BC0C-896428D18717}" type="slidenum">
              <a:rPr lang="ar-SA" smtClean="0"/>
              <a:pPr/>
              <a:t>‹#›</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1E1EE180-A872-4900-B5B0-72044ACD6C0D}" type="datetimeFigureOut">
              <a:rPr lang="ar-SA" smtClean="0"/>
              <a:pPr/>
              <a:t>13/02/1442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71069759-2133-4CEE-BC0C-896428D18717}" type="slidenum">
              <a:rPr lang="ar-SA" smtClean="0"/>
              <a:pPr/>
              <a:t>‹#›</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1E1EE180-A872-4900-B5B0-72044ACD6C0D}" type="datetimeFigureOut">
              <a:rPr lang="ar-SA" smtClean="0"/>
              <a:pPr/>
              <a:t>13/02/1442</a:t>
            </a:fld>
            <a:endParaRPr lang="ar-SA"/>
          </a:p>
        </p:txBody>
      </p:sp>
      <p:sp>
        <p:nvSpPr>
          <p:cNvPr id="7" name="Slide Number Placeholder 6"/>
          <p:cNvSpPr>
            <a:spLocks noGrp="1"/>
          </p:cNvSpPr>
          <p:nvPr>
            <p:ph type="sldNum" sz="quarter" idx="11"/>
          </p:nvPr>
        </p:nvSpPr>
        <p:spPr/>
        <p:txBody>
          <a:bodyPr rtlCol="0"/>
          <a:lstStyle/>
          <a:p>
            <a:fld id="{71069759-2133-4CEE-BC0C-896428D18717}" type="slidenum">
              <a:rPr lang="ar-SA" smtClean="0"/>
              <a:pPr/>
              <a:t>‹#›</a:t>
            </a:fld>
            <a:endParaRPr lang="ar-SA"/>
          </a:p>
        </p:txBody>
      </p:sp>
      <p:sp>
        <p:nvSpPr>
          <p:cNvPr id="8" name="Footer Placeholder 7"/>
          <p:cNvSpPr>
            <a:spLocks noGrp="1"/>
          </p:cNvSpPr>
          <p:nvPr>
            <p:ph type="ftr" sz="quarter" idx="12"/>
          </p:nvPr>
        </p:nvSpPr>
        <p:spPr/>
        <p:txBody>
          <a:bodyPr rtlCol="0"/>
          <a:lstStyle/>
          <a:p>
            <a:endParaRPr lang="ar-SA"/>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1EE180-A872-4900-B5B0-72044ACD6C0D}" type="datetimeFigureOut">
              <a:rPr lang="ar-SA" smtClean="0"/>
              <a:pPr/>
              <a:t>13/02/1442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71069759-2133-4CEE-BC0C-896428D18717}" type="slidenum">
              <a:rPr lang="ar-SA" smtClean="0"/>
              <a:pPr/>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1E1EE180-A872-4900-B5B0-72044ACD6C0D}" type="datetimeFigureOut">
              <a:rPr lang="ar-SA" smtClean="0"/>
              <a:pPr/>
              <a:t>13/02/1442</a:t>
            </a:fld>
            <a:endParaRPr lang="ar-SA"/>
          </a:p>
        </p:txBody>
      </p:sp>
      <p:sp>
        <p:nvSpPr>
          <p:cNvPr id="22" name="Slide Number Placeholder 21"/>
          <p:cNvSpPr>
            <a:spLocks noGrp="1"/>
          </p:cNvSpPr>
          <p:nvPr>
            <p:ph type="sldNum" sz="quarter" idx="15"/>
          </p:nvPr>
        </p:nvSpPr>
        <p:spPr/>
        <p:txBody>
          <a:bodyPr rtlCol="0"/>
          <a:lstStyle/>
          <a:p>
            <a:fld id="{71069759-2133-4CEE-BC0C-896428D18717}" type="slidenum">
              <a:rPr lang="ar-SA" smtClean="0"/>
              <a:pPr/>
              <a:t>‹#›</a:t>
            </a:fld>
            <a:endParaRPr lang="ar-SA"/>
          </a:p>
        </p:txBody>
      </p:sp>
      <p:sp>
        <p:nvSpPr>
          <p:cNvPr id="23" name="Footer Placeholder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E1EE180-A872-4900-B5B0-72044ACD6C0D}" type="datetimeFigureOut">
              <a:rPr lang="ar-SA" smtClean="0"/>
              <a:pPr/>
              <a:t>13/02/1442</a:t>
            </a:fld>
            <a:endParaRPr lang="ar-SA"/>
          </a:p>
        </p:txBody>
      </p:sp>
      <p:sp>
        <p:nvSpPr>
          <p:cNvPr id="18" name="Slide Number Placeholder 17"/>
          <p:cNvSpPr>
            <a:spLocks noGrp="1"/>
          </p:cNvSpPr>
          <p:nvPr>
            <p:ph type="sldNum" sz="quarter" idx="11"/>
          </p:nvPr>
        </p:nvSpPr>
        <p:spPr/>
        <p:txBody>
          <a:bodyPr rtlCol="0"/>
          <a:lstStyle/>
          <a:p>
            <a:fld id="{71069759-2133-4CEE-BC0C-896428D18717}" type="slidenum">
              <a:rPr lang="ar-SA" smtClean="0"/>
              <a:pPr/>
              <a:t>‹#›</a:t>
            </a:fld>
            <a:endParaRPr lang="ar-SA"/>
          </a:p>
        </p:txBody>
      </p:sp>
      <p:sp>
        <p:nvSpPr>
          <p:cNvPr id="21" name="Footer Placeholder 20"/>
          <p:cNvSpPr>
            <a:spLocks noGrp="1"/>
          </p:cNvSpPr>
          <p:nvPr>
            <p:ph type="ftr" sz="quarter" idx="12"/>
          </p:nvPr>
        </p:nvSpPr>
        <p:spPr/>
        <p:txBody>
          <a:bodyPr rtlCol="0"/>
          <a:lstStyle/>
          <a:p>
            <a:endParaRPr lang="ar-SA"/>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E1EE180-A872-4900-B5B0-72044ACD6C0D}" type="datetimeFigureOut">
              <a:rPr lang="ar-SA" smtClean="0"/>
              <a:pPr/>
              <a:t>13/02/1442</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1069759-2133-4CEE-BC0C-896428D18717}"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1760" y="1196752"/>
            <a:ext cx="6172200" cy="1894362"/>
          </a:xfrm>
        </p:spPr>
        <p:txBody>
          <a:bodyPr>
            <a:normAutofit/>
          </a:bodyPr>
          <a:lstStyle/>
          <a:p>
            <a:pPr algn="ctr"/>
            <a:r>
              <a:rPr lang="ar-SA" sz="4800" b="1" i="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ndalus" pitchFamily="18" charset="-78"/>
                <a:cs typeface="Andalus" pitchFamily="18" charset="-78"/>
              </a:rPr>
              <a:t>{الفصل الثاني}</a:t>
            </a:r>
            <a:br>
              <a:rPr lang="ar-SA" sz="4800" b="1" i="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ndalus" pitchFamily="18" charset="-78"/>
                <a:cs typeface="Andalus" pitchFamily="18" charset="-78"/>
              </a:rPr>
            </a:br>
            <a:r>
              <a:rPr lang="ar-SA" sz="4800" b="1" i="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ndalus" pitchFamily="18" charset="-78"/>
                <a:cs typeface="Andalus" pitchFamily="18" charset="-78"/>
              </a:rPr>
              <a:t>حقوق الطفل في الاسرة والمجتمع</a:t>
            </a:r>
          </a:p>
        </p:txBody>
      </p:sp>
      <p:sp>
        <p:nvSpPr>
          <p:cNvPr id="4" name="TextBox 3"/>
          <p:cNvSpPr txBox="1"/>
          <p:nvPr/>
        </p:nvSpPr>
        <p:spPr>
          <a:xfrm>
            <a:off x="6648265" y="5013176"/>
            <a:ext cx="2160240"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r>
              <a:rPr lang="ar-SA"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rPr>
              <a:t>دكتورة : </a:t>
            </a:r>
          </a:p>
          <a:p>
            <a:r>
              <a:rPr lang="ar-SA"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rPr>
              <a:t>جولتان </a:t>
            </a: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rPr>
              <a:t> </a:t>
            </a:r>
            <a:r>
              <a:rPr lang="ar-SA"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rPr>
              <a:t>حجازي</a:t>
            </a:r>
            <a:endPar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endParaRPr>
          </a:p>
          <a:p>
            <a:endParaRPr lang="ar-SA"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21844" y="642918"/>
            <a:ext cx="3324949" cy="52322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a:buFont typeface="Wingdings" pitchFamily="2" charset="2"/>
              <a:buChar char="Ø"/>
            </a:pPr>
            <a:r>
              <a:rPr lang="ar-EG"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حقوق الطفل بعد الوالده</a:t>
            </a: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ar-EG"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7" name="Oval 4"/>
          <p:cNvSpPr/>
          <p:nvPr/>
        </p:nvSpPr>
        <p:spPr>
          <a:xfrm>
            <a:off x="5412769" y="3355654"/>
            <a:ext cx="2659693" cy="1097280"/>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2889250" rtl="1">
              <a:lnSpc>
                <a:spcPct val="90000"/>
              </a:lnSpc>
              <a:spcBef>
                <a:spcPct val="0"/>
              </a:spcBef>
              <a:spcAft>
                <a:spcPct val="35000"/>
              </a:spcAft>
            </a:pPr>
            <a:endParaRPr lang="ar-SA" sz="6500" kern="1200" dirty="0"/>
          </a:p>
        </p:txBody>
      </p:sp>
      <p:sp>
        <p:nvSpPr>
          <p:cNvPr id="13" name="Oval 4"/>
          <p:cNvSpPr/>
          <p:nvPr/>
        </p:nvSpPr>
        <p:spPr>
          <a:xfrm>
            <a:off x="6715140" y="2357430"/>
            <a:ext cx="1477494" cy="586379"/>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SA" sz="2400" kern="1200" dirty="0"/>
          </a:p>
        </p:txBody>
      </p:sp>
      <p:graphicFrame>
        <p:nvGraphicFramePr>
          <p:cNvPr id="14" name="Diagram 13"/>
          <p:cNvGraphicFramePr/>
          <p:nvPr/>
        </p:nvGraphicFramePr>
        <p:xfrm>
          <a:off x="1643042" y="1500174"/>
          <a:ext cx="6572296"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43412" y="571480"/>
            <a:ext cx="2786340"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buFont typeface="Wingdings" pitchFamily="2" charset="2"/>
              <a:buChar char="Ø"/>
            </a:pPr>
            <a:r>
              <a:rPr lang="ar-EG"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حق الطفل في الحياه</a:t>
            </a: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1025" name="Rectangle 1"/>
          <p:cNvSpPr>
            <a:spLocks noChangeArrowheads="1"/>
          </p:cNvSpPr>
          <p:nvPr/>
        </p:nvSpPr>
        <p:spPr bwMode="auto">
          <a:xfrm>
            <a:off x="214282" y="1714488"/>
            <a:ext cx="8715404" cy="4154984"/>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eaLnBrk="1" fontAlgn="base" latinLnBrk="0" hangingPunct="1">
              <a:lnSpc>
                <a:spcPct val="100000"/>
              </a:lnSpc>
              <a:spcBef>
                <a:spcPct val="0"/>
              </a:spcBef>
              <a:spcAft>
                <a:spcPct val="0"/>
              </a:spcAft>
              <a:buClrTx/>
              <a:buSzTx/>
              <a:buFont typeface="Wingdings" pitchFamily="2" charset="2"/>
              <a:buChar char="v"/>
              <a:tabLst/>
            </a:pPr>
            <a:endParaRPr lang="ar-SA" sz="2400" dirty="0">
              <a:solidFill>
                <a:schemeClr val="tx1"/>
              </a:solidFill>
              <a:latin typeface="Calibri" pitchFamily="34" charset="0"/>
              <a:ea typeface="Calibri" pitchFamily="34" charset="0"/>
              <a:cs typeface="Arial" pitchFamily="34" charset="0"/>
            </a:endParaRPr>
          </a:p>
          <a:p>
            <a:pPr marL="0" marR="0" lvl="0" indent="0" algn="justLow" defTabSz="914400" eaLnBrk="1" fontAlgn="base" latinLnBrk="0" hangingPunct="1">
              <a:lnSpc>
                <a:spcPct val="100000"/>
              </a:lnSpc>
              <a:spcBef>
                <a:spcPct val="0"/>
              </a:spcBef>
              <a:spcAft>
                <a:spcPct val="0"/>
              </a:spcAft>
              <a:buClrTx/>
              <a:buSzTx/>
              <a:buFont typeface="Wingdings" pitchFamily="2" charset="2"/>
              <a:buChar char="v"/>
              <a:tabLst/>
            </a:pPr>
            <a:r>
              <a:rPr lang="ar-SA" sz="2400" dirty="0">
                <a:solidFill>
                  <a:schemeClr val="tx1"/>
                </a:solidFill>
                <a:latin typeface="Calibri" pitchFamily="34" charset="0"/>
                <a:ea typeface="Calibri" pitchFamily="34" charset="0"/>
                <a:cs typeface="Arial" pitchFamily="34" charset="0"/>
              </a:rPr>
              <a:t>ا</a:t>
            </a: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وجب الشرع الحنيف بالابوين مسؤوليه الحفاظ على حياه الطفل ورعايته ونموه, فالطفل امانه في اعناق والديه ومن اهمها الحفاظ على الروح التي خلقها الله </a:t>
            </a: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a:t>
            </a:r>
          </a:p>
          <a:p>
            <a:pPr marL="0" marR="0" lvl="0" indent="0" algn="justLow" defTabSz="914400" eaLnBrk="1" fontAlgn="base" latinLnBrk="0" hangingPunct="1">
              <a:lnSpc>
                <a:spcPct val="100000"/>
              </a:lnSpc>
              <a:spcBef>
                <a:spcPct val="0"/>
              </a:spcBef>
              <a:spcAft>
                <a:spcPct val="0"/>
              </a:spcAft>
              <a:buClrTx/>
              <a:buSzTx/>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pP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a:t>
            </a:r>
            <a:r>
              <a:rPr kumimoji="0" lang="ar-EG" sz="2400" b="0" i="0" u="none" strike="noStrike" cap="none" normalizeH="0" baseline="0" dirty="0">
                <a:ln>
                  <a:noFill/>
                </a:ln>
                <a:solidFill>
                  <a:srgbClr val="00B050"/>
                </a:solidFill>
                <a:effectLst/>
                <a:latin typeface="Calibri" pitchFamily="34" charset="0"/>
                <a:ea typeface="Calibri" pitchFamily="34" charset="0"/>
                <a:cs typeface="Arial" pitchFamily="34" charset="0"/>
              </a:rPr>
              <a:t> </a:t>
            </a: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قال تعالى</a:t>
            </a:r>
            <a:r>
              <a:rPr kumimoji="0" lang="ar-EG" sz="2400" b="0" i="0" u="none" strike="noStrike" cap="none" normalizeH="0" baseline="0" dirty="0">
                <a:ln>
                  <a:noFill/>
                </a:ln>
                <a:solidFill>
                  <a:srgbClr val="00B050"/>
                </a:solidFill>
                <a:effectLst/>
                <a:latin typeface="Calibri" pitchFamily="34" charset="0"/>
                <a:ea typeface="Calibri" pitchFamily="34" charset="0"/>
                <a:cs typeface="Arial" pitchFamily="34" charset="0"/>
              </a:rPr>
              <a:t>:</a:t>
            </a:r>
            <a:r>
              <a:rPr kumimoji="0" lang="ar-SA" sz="2400" b="0" i="0" u="none" strike="noStrike" cap="none" normalizeH="0" baseline="0" dirty="0">
                <a:ln>
                  <a:noFill/>
                </a:ln>
                <a:solidFill>
                  <a:srgbClr val="00B050"/>
                </a:solidFill>
                <a:effectLst/>
                <a:latin typeface="Calibri" pitchFamily="34" charset="0"/>
                <a:ea typeface="Calibri" pitchFamily="34" charset="0"/>
                <a:cs typeface="Arial" pitchFamily="34" charset="0"/>
              </a:rPr>
              <a:t>“</a:t>
            </a:r>
            <a:r>
              <a:rPr kumimoji="0" lang="ar-EG" sz="2400" b="0" i="0" u="none" strike="noStrike" cap="none" normalizeH="0" baseline="0" dirty="0">
                <a:ln>
                  <a:noFill/>
                </a:ln>
                <a:solidFill>
                  <a:srgbClr val="00B050"/>
                </a:solidFill>
                <a:effectLst/>
                <a:latin typeface="Calibri" pitchFamily="34" charset="0"/>
                <a:ea typeface="Calibri" pitchFamily="34" charset="0"/>
                <a:cs typeface="Arial" pitchFamily="34" charset="0"/>
              </a:rPr>
              <a:t>وقد خسر الدين قتلوا اولادهم سفها بغير علم وحرموا ما رزقهم الله افتراء على الله قد خلوا وما كانوا مهتدين </a:t>
            </a:r>
            <a:r>
              <a:rPr kumimoji="0" lang="ar-SA" sz="2400" b="0" i="0" u="none" strike="noStrike" cap="none" normalizeH="0" baseline="0" dirty="0">
                <a:ln>
                  <a:noFill/>
                </a:ln>
                <a:solidFill>
                  <a:srgbClr val="00B050"/>
                </a:solidFill>
                <a:effectLst/>
                <a:latin typeface="Calibri" pitchFamily="34" charset="0"/>
                <a:ea typeface="Calibri" pitchFamily="34" charset="0"/>
                <a:cs typeface="Arial" pitchFamily="34" charset="0"/>
              </a:rPr>
              <a:t>.”</a:t>
            </a:r>
            <a:endParaRPr kumimoji="0" lang="en-US" sz="2400" b="0" i="0" u="none" strike="noStrike" cap="none" normalizeH="0" baseline="0" dirty="0">
              <a:ln>
                <a:noFill/>
              </a:ln>
              <a:solidFill>
                <a:srgbClr val="00B050"/>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pPr>
            <a:r>
              <a:rPr kumimoji="0" lang="ar-SA" sz="2400" b="0" i="0" u="none" strike="noStrike" cap="none" normalizeH="0" baseline="0" dirty="0">
                <a:ln>
                  <a:noFill/>
                </a:ln>
                <a:solidFill>
                  <a:srgbClr val="00B050"/>
                </a:solidFill>
                <a:effectLst/>
                <a:latin typeface="Calibri" pitchFamily="34" charset="0"/>
                <a:ea typeface="Calibri" pitchFamily="34" charset="0"/>
                <a:cs typeface="Arial" pitchFamily="34" charset="0"/>
              </a:rPr>
              <a:t> </a:t>
            </a: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a:t>
            </a:r>
            <a:r>
              <a:rPr lang="ar-SA" sz="2400" dirty="0">
                <a:solidFill>
                  <a:srgbClr val="00B050"/>
                </a:solidFill>
                <a:latin typeface="Calibri" pitchFamily="34" charset="0"/>
                <a:ea typeface="Calibri" pitchFamily="34" charset="0"/>
                <a:cs typeface="Arial" pitchFamily="34" charset="0"/>
              </a:rPr>
              <a:t> </a:t>
            </a: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قال تعالى</a:t>
            </a:r>
            <a:r>
              <a:rPr kumimoji="0" lang="ar-EG" sz="2400" b="0" i="0" u="none" strike="noStrike" cap="none" normalizeH="0" baseline="0" dirty="0">
                <a:ln>
                  <a:noFill/>
                </a:ln>
                <a:solidFill>
                  <a:srgbClr val="00B050"/>
                </a:solidFill>
                <a:effectLst/>
                <a:latin typeface="Calibri" pitchFamily="34" charset="0"/>
                <a:ea typeface="Calibri" pitchFamily="34" charset="0"/>
                <a:cs typeface="Arial" pitchFamily="34" charset="0"/>
              </a:rPr>
              <a:t>:</a:t>
            </a:r>
            <a:r>
              <a:rPr kumimoji="0" lang="ar-SA" sz="2400" b="0" i="0" u="none" strike="noStrike" cap="none" normalizeH="0" baseline="0" dirty="0">
                <a:ln>
                  <a:noFill/>
                </a:ln>
                <a:solidFill>
                  <a:srgbClr val="00B050"/>
                </a:solidFill>
                <a:effectLst/>
                <a:latin typeface="Calibri" pitchFamily="34" charset="0"/>
                <a:ea typeface="Calibri" pitchFamily="34" charset="0"/>
                <a:cs typeface="Arial" pitchFamily="34" charset="0"/>
              </a:rPr>
              <a:t>“</a:t>
            </a:r>
            <a:r>
              <a:rPr kumimoji="0" lang="ar-EG" sz="2400" b="0" i="0" u="none" strike="noStrike" cap="none" normalizeH="0" baseline="0" dirty="0">
                <a:ln>
                  <a:noFill/>
                </a:ln>
                <a:solidFill>
                  <a:srgbClr val="00B050"/>
                </a:solidFill>
                <a:effectLst/>
                <a:latin typeface="Calibri" pitchFamily="34" charset="0"/>
                <a:ea typeface="Calibri" pitchFamily="34" charset="0"/>
                <a:cs typeface="Arial" pitchFamily="34" charset="0"/>
              </a:rPr>
              <a:t>ولا تلقوا بايديكم الى التهلكه </a:t>
            </a:r>
            <a:r>
              <a:rPr kumimoji="0" lang="ar-SA" sz="2400" b="0" i="0" u="none" strike="noStrike" cap="none" normalizeH="0" baseline="0" dirty="0">
                <a:ln>
                  <a:noFill/>
                </a:ln>
                <a:solidFill>
                  <a:srgbClr val="00B050"/>
                </a:solidFill>
                <a:effectLst/>
                <a:latin typeface="Calibri" pitchFamily="34" charset="0"/>
                <a:ea typeface="Calibri" pitchFamily="34" charset="0"/>
                <a:cs typeface="Arial" pitchFamily="34" charset="0"/>
              </a:rPr>
              <a:t>.”</a:t>
            </a:r>
          </a:p>
          <a:p>
            <a:pPr marL="0" marR="0" lvl="0" indent="0" algn="justLow" defTabSz="914400" eaLnBrk="0" fontAlgn="base" latinLnBrk="0" hangingPunct="0">
              <a:lnSpc>
                <a:spcPct val="100000"/>
              </a:lnSpc>
              <a:spcBef>
                <a:spcPct val="0"/>
              </a:spcBef>
              <a:spcAft>
                <a:spcPct val="0"/>
              </a:spcAft>
              <a:buClrTx/>
              <a:buSzTx/>
              <a:tabLst/>
            </a:pPr>
            <a:endParaRPr kumimoji="0" lang="ar-EG" sz="2400" b="0" i="0" u="none" strike="noStrike" cap="none" normalizeH="0" baseline="0" dirty="0">
              <a:ln>
                <a:noFill/>
              </a:ln>
              <a:solidFill>
                <a:srgbClr val="00B050"/>
              </a:solidFill>
              <a:effectLst/>
              <a:latin typeface="Calibri" pitchFamily="34" charset="0"/>
              <a:ea typeface="Calibri"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pP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واي تهكله اصعب واقسى من ان يقدم الانسان فلذات كبده طعاما للهلاك وارساله للضياع , فالحفاظ على النفس من الهلاك والنار من اهم ما حث عليه الاسلام . </a:t>
            </a:r>
            <a:endPar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tabLst/>
            </a:pPr>
            <a:endParaRPr kumimoji="0" lang="ar-EG"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29322" y="500042"/>
            <a:ext cx="2857520"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1">
            <a:spAutoFit/>
          </a:bodyPr>
          <a:lstStyle/>
          <a:p>
            <a:pPr>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حق الطفل في النسب:</a:t>
            </a:r>
          </a:p>
        </p:txBody>
      </p:sp>
      <p:sp>
        <p:nvSpPr>
          <p:cNvPr id="24577" name="Rectangle 1"/>
          <p:cNvSpPr>
            <a:spLocks noChangeArrowheads="1"/>
          </p:cNvSpPr>
          <p:nvPr/>
        </p:nvSpPr>
        <p:spPr bwMode="auto">
          <a:xfrm>
            <a:off x="285720" y="1428736"/>
            <a:ext cx="8643934" cy="4154984"/>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eaLnBrk="1" fontAlgn="base" latinLnBrk="0" hangingPunct="1">
              <a:lnSpc>
                <a:spcPct val="100000"/>
              </a:lnSpc>
              <a:spcBef>
                <a:spcPct val="0"/>
              </a:spcBef>
              <a:spcAft>
                <a:spcPct val="0"/>
              </a:spcAft>
              <a:buClrTx/>
              <a:buSzTx/>
              <a:buFont typeface="Wingdings" pitchFamily="2" charset="2"/>
              <a:buChar char="v"/>
              <a:tabLst/>
            </a:pPr>
            <a:endPar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1" fontAlgn="base" latinLnBrk="0" hangingPunct="1">
              <a:lnSpc>
                <a:spcPct val="100000"/>
              </a:lnSpc>
              <a:spcBef>
                <a:spcPct val="0"/>
              </a:spcBef>
              <a:spcAft>
                <a:spcPct val="0"/>
              </a:spcAft>
              <a:buClrTx/>
              <a:buSzTx/>
              <a:buFont typeface="Wingdings" pitchFamily="2" charset="2"/>
              <a:buChar char="v"/>
              <a:tabLst/>
            </a:pP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النسب حق مهم للطفل وكذلك للاب والام وحق لله تعالى , فمن حق الوالد ان يصون ولده , وذلك لقدره الابن في الحصول على حقوقه مثل الورثه , وحقه في الولايه منذ صغره .</a:t>
            </a:r>
            <a:endPar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1" fontAlgn="base" latinLnBrk="0" hangingPunct="1">
              <a:lnSpc>
                <a:spcPct val="100000"/>
              </a:lnSpc>
              <a:spcBef>
                <a:spcPct val="0"/>
              </a:spcBef>
              <a:spcAft>
                <a:spcPct val="0"/>
              </a:spcAft>
              <a:buClrTx/>
              <a:buSzTx/>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pP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وهو حق لله تعالى لما يحقق مصحله عامه للجميع , ف نسب الى الله تعالى لعظم شانه وشمول نفعه .</a:t>
            </a:r>
            <a:endPar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Tx/>
              <a:buNone/>
              <a:tabLst/>
            </a:pPr>
            <a:endPar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a:t>
            </a: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قال تعالى :</a:t>
            </a:r>
            <a:r>
              <a:rPr kumimoji="0" lang="ar-SA" sz="2400" b="0" i="0" u="none" strike="noStrike" cap="none" normalizeH="0" baseline="0" dirty="0">
                <a:ln>
                  <a:noFill/>
                </a:ln>
                <a:solidFill>
                  <a:srgbClr val="00B050"/>
                </a:solidFill>
                <a:effectLst/>
                <a:latin typeface="Calibri" pitchFamily="34" charset="0"/>
                <a:ea typeface="Calibri" pitchFamily="34" charset="0"/>
                <a:cs typeface="Arial" pitchFamily="34" charset="0"/>
              </a:rPr>
              <a:t>“</a:t>
            </a:r>
            <a:r>
              <a:rPr kumimoji="0" lang="ar-EG" sz="2400" b="0" i="0" u="none" strike="noStrike" cap="none" normalizeH="0" baseline="0" dirty="0">
                <a:ln>
                  <a:noFill/>
                </a:ln>
                <a:solidFill>
                  <a:srgbClr val="00B050"/>
                </a:solidFill>
                <a:effectLst/>
                <a:latin typeface="Calibri" pitchFamily="34" charset="0"/>
                <a:ea typeface="Calibri" pitchFamily="34" charset="0"/>
                <a:cs typeface="Arial" pitchFamily="34" charset="0"/>
              </a:rPr>
              <a:t>ادعوا لابائهم هو اقسط عن الله فان لم تعلموا اباءهم فاخوانكم في الدين ومواليكم</a:t>
            </a:r>
            <a:r>
              <a:rPr kumimoji="0" lang="en-US" sz="2400" b="0" i="0" u="none" strike="noStrike" cap="none" normalizeH="0" baseline="0" dirty="0">
                <a:ln>
                  <a:noFill/>
                </a:ln>
                <a:solidFill>
                  <a:srgbClr val="00B050"/>
                </a:solidFill>
                <a:effectLst/>
                <a:latin typeface="Calibri" pitchFamily="34" charset="0"/>
                <a:ea typeface="Calibri" pitchFamily="34" charset="0"/>
                <a:cs typeface="Arial" pitchFamily="34" charset="0"/>
              </a:rPr>
              <a:t>”</a:t>
            </a:r>
            <a:r>
              <a:rPr kumimoji="0" lang="ar-SA" sz="2400" b="0" i="0" u="none" strike="noStrike" cap="none" normalizeH="0" baseline="0" dirty="0">
                <a:ln>
                  <a:noFill/>
                </a:ln>
                <a:solidFill>
                  <a:srgbClr val="00B050"/>
                </a:solidFill>
                <a:effectLst/>
                <a:latin typeface="Calibri" pitchFamily="34" charset="0"/>
                <a:ea typeface="Calibri" pitchFamily="34" charset="0"/>
                <a:cs typeface="Arial" pitchFamily="34" charset="0"/>
              </a:rPr>
              <a:t>.</a:t>
            </a:r>
          </a:p>
          <a:p>
            <a:pPr marL="0" marR="0" lvl="0" indent="0" algn="justLow" defTabSz="914400" eaLnBrk="0" fontAlgn="base" latinLnBrk="0" hangingPunct="0">
              <a:lnSpc>
                <a:spcPct val="100000"/>
              </a:lnSpc>
              <a:spcBef>
                <a:spcPct val="0"/>
              </a:spcBef>
              <a:spcAft>
                <a:spcPct val="0"/>
              </a:spcAft>
              <a:buClrTx/>
              <a:buSzTx/>
              <a:tabLst/>
            </a:pPr>
            <a:endParaRPr kumimoji="0" lang="en-US" sz="2400" b="0" i="0" u="none" strike="noStrike" cap="none" normalizeH="0" baseline="0" dirty="0">
              <a:ln>
                <a:noFill/>
              </a:ln>
              <a:solidFill>
                <a:srgbClr val="00B050"/>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14282" y="1785926"/>
            <a:ext cx="8715436" cy="341632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eaLnBrk="1" fontAlgn="base" latinLnBrk="0" hangingPunct="1">
              <a:lnSpc>
                <a:spcPct val="100000"/>
              </a:lnSpc>
              <a:spcBef>
                <a:spcPct val="0"/>
              </a:spcBef>
              <a:spcAft>
                <a:spcPct val="0"/>
              </a:spcAft>
              <a:buClrTx/>
              <a:buSzTx/>
              <a:buFont typeface="Wingdings" pitchFamily="2" charset="2"/>
              <a:buChar char="v"/>
              <a:tabLst/>
            </a:pP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من نعمه الله على المومنين ان فرض على الام ان ترضع طفلها حولين كاملين اذا استطاعت , فالعامين ضروريين لنمو الطفل نمو سليم من الناحيه الجسديه والنفسيه .</a:t>
            </a:r>
            <a:endPar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1" fontAlgn="base" latinLnBrk="0" hangingPunct="1">
              <a:lnSpc>
                <a:spcPct val="100000"/>
              </a:lnSpc>
              <a:spcBef>
                <a:spcPct val="0"/>
              </a:spcBef>
              <a:spcAft>
                <a:spcPct val="0"/>
              </a:spcAft>
              <a:buClrTx/>
              <a:buSzTx/>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pP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فالله سبحانه وتعالى يمد المراه باللبن الكافي لتغذيه المولود , واودع في قلبها الحنان وفرض على الرجل ان يصرف ويلبي احتياجات المولود وتقويم العلاج المناسب له وعدم اهماله , ووقايتهم من المرض .</a:t>
            </a:r>
            <a:endPar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tabLst/>
            </a:pPr>
            <a:endPar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a:t>
            </a: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قال تعالى</a:t>
            </a:r>
            <a:r>
              <a:rPr kumimoji="0" lang="ar-EG" sz="2400" b="0" i="0" u="none" strike="noStrike" cap="none" normalizeH="0" baseline="0" dirty="0">
                <a:ln>
                  <a:noFill/>
                </a:ln>
                <a:solidFill>
                  <a:srgbClr val="00B050"/>
                </a:solidFill>
                <a:effectLst/>
                <a:latin typeface="Calibri" pitchFamily="34" charset="0"/>
                <a:ea typeface="Calibri" pitchFamily="34" charset="0"/>
                <a:cs typeface="Arial" pitchFamily="34" charset="0"/>
              </a:rPr>
              <a:t>:</a:t>
            </a:r>
            <a:r>
              <a:rPr kumimoji="0" lang="ar-SA" sz="2400" b="0" i="0" u="none" strike="noStrike" cap="none" normalizeH="0" baseline="0" dirty="0">
                <a:ln>
                  <a:noFill/>
                </a:ln>
                <a:solidFill>
                  <a:srgbClr val="00B050"/>
                </a:solidFill>
                <a:effectLst/>
                <a:latin typeface="Calibri" pitchFamily="34" charset="0"/>
                <a:ea typeface="Calibri" pitchFamily="34" charset="0"/>
                <a:cs typeface="Arial" pitchFamily="34" charset="0"/>
              </a:rPr>
              <a:t>“</a:t>
            </a:r>
            <a:r>
              <a:rPr kumimoji="0" lang="ar-EG" sz="2400" b="0" i="0" u="none" strike="noStrike" cap="none" normalizeH="0" baseline="0" dirty="0">
                <a:ln>
                  <a:noFill/>
                </a:ln>
                <a:solidFill>
                  <a:srgbClr val="00B050"/>
                </a:solidFill>
                <a:effectLst/>
                <a:latin typeface="Calibri" pitchFamily="34" charset="0"/>
                <a:ea typeface="Calibri" pitchFamily="34" charset="0"/>
                <a:cs typeface="Arial" pitchFamily="34" charset="0"/>
              </a:rPr>
              <a:t> ولا تلقوا بايديكم الى التهلكه</a:t>
            </a:r>
            <a:r>
              <a:rPr kumimoji="0" lang="en-US" sz="2400" b="0" i="0" u="none" strike="noStrike" cap="none" normalizeH="0" baseline="0" dirty="0">
                <a:ln>
                  <a:noFill/>
                </a:ln>
                <a:solidFill>
                  <a:srgbClr val="00B050"/>
                </a:solidFill>
                <a:effectLst/>
                <a:latin typeface="Calibri" pitchFamily="34" charset="0"/>
                <a:ea typeface="Calibri" pitchFamily="34" charset="0"/>
                <a:cs typeface="Arial" pitchFamily="34" charset="0"/>
              </a:rPr>
              <a:t>”</a:t>
            </a:r>
            <a:r>
              <a:rPr kumimoji="0" lang="en-US" sz="2400" b="0" i="0" u="none" strike="noStrike" cap="none" normalizeH="0" dirty="0">
                <a:ln>
                  <a:noFill/>
                </a:ln>
                <a:solidFill>
                  <a:srgbClr val="00B050"/>
                </a:solidFill>
                <a:effectLst/>
                <a:latin typeface="Calibri" pitchFamily="34" charset="0"/>
                <a:ea typeface="Calibri" pitchFamily="34" charset="0"/>
                <a:cs typeface="Arial" pitchFamily="34" charset="0"/>
              </a:rPr>
              <a:t> </a:t>
            </a:r>
            <a:r>
              <a:rPr kumimoji="0" lang="ar-SA" sz="2400" b="0" i="0" u="none" strike="noStrike" cap="none" normalizeH="0" dirty="0">
                <a:ln>
                  <a:noFill/>
                </a:ln>
                <a:solidFill>
                  <a:srgbClr val="00B050"/>
                </a:solidFill>
                <a:effectLst/>
                <a:latin typeface="Calibri" pitchFamily="34" charset="0"/>
                <a:ea typeface="Calibri" pitchFamily="34" charset="0"/>
                <a:cs typeface="Arial" pitchFamily="34" charset="0"/>
              </a:rPr>
              <a:t>.</a:t>
            </a:r>
          </a:p>
          <a:p>
            <a:pPr marL="0" marR="0" lvl="0" indent="0" algn="justLow" defTabSz="914400" eaLnBrk="0" fontAlgn="base" latinLnBrk="0" hangingPunct="0">
              <a:lnSpc>
                <a:spcPct val="100000"/>
              </a:lnSpc>
              <a:spcBef>
                <a:spcPct val="0"/>
              </a:spcBef>
              <a:spcAft>
                <a:spcPct val="0"/>
              </a:spcAft>
              <a:buClrTx/>
              <a:buSzTx/>
              <a:tabLst/>
            </a:pPr>
            <a:endParaRPr kumimoji="0" lang="en-US" sz="2400" b="0" i="0" u="none" strike="noStrike" cap="none" normalizeH="0" baseline="0" dirty="0">
              <a:ln>
                <a:noFill/>
              </a:ln>
              <a:solidFill>
                <a:srgbClr val="00B050"/>
              </a:solidFill>
              <a:effectLst/>
              <a:latin typeface="Arial" pitchFamily="34" charset="0"/>
              <a:cs typeface="Arial" pitchFamily="34" charset="0"/>
            </a:endParaRPr>
          </a:p>
        </p:txBody>
      </p:sp>
      <p:sp>
        <p:nvSpPr>
          <p:cNvPr id="3" name="Rectangle 2"/>
          <p:cNvSpPr/>
          <p:nvPr/>
        </p:nvSpPr>
        <p:spPr>
          <a:xfrm>
            <a:off x="4643438" y="571480"/>
            <a:ext cx="4261103"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justLow">
              <a:buFont typeface="Wingdings" pitchFamily="2" charset="2"/>
              <a:buChar char="Ø"/>
            </a:pPr>
            <a:r>
              <a:rPr lang="ar-EG"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حق الطفل في الغذاء (الرضاعه )</a:t>
            </a: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5929322" y="428604"/>
            <a:ext cx="2928926" cy="52322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 typeface="Wingdings" pitchFamily="2" charset="2"/>
              <a:buChar char="Ø"/>
              <a:tabLst/>
            </a:pPr>
            <a:r>
              <a:rPr kumimoji="0" lang="ar-EG" sz="2800" i="0" u="none" strike="noStrike" normalizeH="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Calibri" pitchFamily="34" charset="0"/>
                <a:cs typeface="Arial" pitchFamily="34" charset="0"/>
              </a:rPr>
              <a:t>حق الطفل في الاسم</a:t>
            </a:r>
            <a:r>
              <a:rPr kumimoji="0" lang="ar-SA" sz="2800" i="0" u="none" strike="noStrike" normalizeH="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Calibri" pitchFamily="34" charset="0"/>
                <a:cs typeface="Arial" pitchFamily="34" charset="0"/>
              </a:rPr>
              <a:t>:</a:t>
            </a:r>
            <a:endParaRPr kumimoji="0" lang="ar-EG" sz="3200" i="0" u="none" strike="noStrike" normalizeH="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26626" name="Rectangle 2"/>
          <p:cNvSpPr>
            <a:spLocks noChangeArrowheads="1"/>
          </p:cNvSpPr>
          <p:nvPr/>
        </p:nvSpPr>
        <p:spPr bwMode="auto">
          <a:xfrm>
            <a:off x="500034" y="1142984"/>
            <a:ext cx="8429684" cy="193899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 typeface="Wingdings" pitchFamily="2" charset="2"/>
              <a:buChar char="v"/>
              <a:tabLst/>
            </a:pP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تقرر الشريعه ان من حقوق الطفل حسن اختيار الاسم الذي يدعى به ويميزه عن غيره , بحيث يكون ذا معنى محمود او صفه طيبه او اسما يبعث على الامل او الشجاعه.</a:t>
            </a:r>
            <a:endPar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rtl="1" eaLnBrk="1" fontAlgn="base" latinLnBrk="0" hangingPunct="1">
              <a:lnSpc>
                <a:spcPct val="100000"/>
              </a:lnSpc>
              <a:spcBef>
                <a:spcPct val="0"/>
              </a:spcBef>
              <a:spcAft>
                <a:spcPct val="0"/>
              </a:spcAft>
              <a:buClrTx/>
              <a:buSzTx/>
              <a:tabLst/>
            </a:pPr>
            <a:endPar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pP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قال رسول الله</a:t>
            </a: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a:t>
            </a:r>
            <a:r>
              <a:rPr kumimoji="0" lang="ar-EG" sz="2400" b="0" i="0" u="none" strike="noStrike" cap="none" normalizeH="0" baseline="0" dirty="0">
                <a:ln>
                  <a:noFill/>
                </a:ln>
                <a:solidFill>
                  <a:schemeClr val="accent1"/>
                </a:solidFill>
                <a:effectLst/>
                <a:latin typeface="Calibri" pitchFamily="34" charset="0"/>
                <a:ea typeface="Calibri" pitchFamily="34" charset="0"/>
                <a:cs typeface="Arial" pitchFamily="34" charset="0"/>
              </a:rPr>
              <a:t>(انكم تدعون يوم القيامه باسمائكم واسماء ابائكم فاحسنوا اسمائكم )</a:t>
            </a:r>
            <a:r>
              <a:rPr kumimoji="0" lang="en-US" sz="2400" b="0" i="0" u="none" strike="noStrike" cap="none" normalizeH="0" baseline="0" dirty="0">
                <a:ln>
                  <a:noFill/>
                </a:ln>
                <a:solidFill>
                  <a:schemeClr val="accent1"/>
                </a:solidFill>
                <a:effectLst/>
                <a:latin typeface="Arial" pitchFamily="34" charset="0"/>
                <a:cs typeface="Arial" pitchFamily="34" charset="0"/>
              </a:rPr>
              <a:t> </a:t>
            </a:r>
          </a:p>
        </p:txBody>
      </p:sp>
      <p:sp>
        <p:nvSpPr>
          <p:cNvPr id="4" name="Rectangle 3"/>
          <p:cNvSpPr/>
          <p:nvPr/>
        </p:nvSpPr>
        <p:spPr>
          <a:xfrm>
            <a:off x="5111235" y="3286124"/>
            <a:ext cx="3801041"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buFont typeface="Wingdings" pitchFamily="2" charset="2"/>
              <a:buChar char="Ø"/>
            </a:pPr>
            <a:r>
              <a:rPr lang="ar-EG"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حق الطفل في الفدي (العقيقه)</a:t>
            </a: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6627" name="Rectangle 3"/>
          <p:cNvSpPr>
            <a:spLocks noChangeArrowheads="1"/>
          </p:cNvSpPr>
          <p:nvPr/>
        </p:nvSpPr>
        <p:spPr bwMode="auto">
          <a:xfrm>
            <a:off x="357158" y="4143380"/>
            <a:ext cx="8572496" cy="156966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eaLnBrk="1" fontAlgn="base" latinLnBrk="0" hangingPunct="1">
              <a:lnSpc>
                <a:spcPct val="100000"/>
              </a:lnSpc>
              <a:spcBef>
                <a:spcPct val="0"/>
              </a:spcBef>
              <a:spcAft>
                <a:spcPct val="0"/>
              </a:spcAft>
              <a:buClrTx/>
              <a:buSzTx/>
              <a:buFont typeface="Wingdings" pitchFamily="2" charset="2"/>
              <a:buChar char="v"/>
              <a:tabLst/>
            </a:pP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تدعوا الشريعه الى بذل المال تعبيرا عن الابتهاج بقدوم الطفل , فحدد بفدي شاه للبنت وشاتين للولد , ويفضل ان يكون في اليوم السابع من ميلاده .</a:t>
            </a:r>
            <a:endPar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1" fontAlgn="base" latinLnBrk="0" hangingPunct="1">
              <a:lnSpc>
                <a:spcPct val="100000"/>
              </a:lnSpc>
              <a:spcBef>
                <a:spcPct val="0"/>
              </a:spcBef>
              <a:spcAft>
                <a:spcPct val="0"/>
              </a:spcAft>
              <a:buClrTx/>
              <a:buSzTx/>
              <a:tabLst/>
            </a:pPr>
            <a:endPar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pPr>
            <a:r>
              <a:rPr kumimoji="0" lang="ar-EG" sz="2400" b="0" i="0" u="none" strike="noStrike" cap="none" normalizeH="0" baseline="0" dirty="0">
                <a:ln>
                  <a:noFill/>
                </a:ln>
                <a:solidFill>
                  <a:schemeClr val="tx1"/>
                </a:solidFill>
                <a:effectLst/>
                <a:latin typeface="Calibri" pitchFamily="34" charset="0"/>
                <a:ea typeface="Calibri" pitchFamily="34" charset="0"/>
                <a:cs typeface="Arial" pitchFamily="34" charset="0"/>
              </a:rPr>
              <a:t>قال رسول الله:</a:t>
            </a:r>
            <a:r>
              <a:rPr kumimoji="0" lang="ar-EG" sz="2400" b="0" i="0" u="none" strike="noStrike" cap="none" normalizeH="0" baseline="0" dirty="0">
                <a:ln>
                  <a:noFill/>
                </a:ln>
                <a:solidFill>
                  <a:schemeClr val="accent1"/>
                </a:solidFill>
                <a:effectLst/>
                <a:latin typeface="Calibri" pitchFamily="34" charset="0"/>
                <a:ea typeface="Calibri" pitchFamily="34" charset="0"/>
                <a:cs typeface="Arial" pitchFamily="34" charset="0"/>
              </a:rPr>
              <a:t>( مع الغلام عقيقه فاريقوا عنه دمه واميطوا عنه الاذى </a:t>
            </a:r>
            <a:r>
              <a:rPr kumimoji="0" lang="en-US" sz="2400" b="0" i="0" u="none" strike="noStrike" cap="none" normalizeH="0" baseline="0" dirty="0">
                <a:ln>
                  <a:noFill/>
                </a:ln>
                <a:solidFill>
                  <a:schemeClr val="accent1"/>
                </a:solidFill>
                <a:effectLst/>
                <a:latin typeface="Calibri" pitchFamily="34" charset="0"/>
                <a:ea typeface="Calibri" pitchFamily="34" charset="0"/>
                <a:cs typeface="Arial" pitchFamily="34" charset="0"/>
              </a:rPr>
              <a:t>(</a:t>
            </a:r>
            <a:r>
              <a:rPr kumimoji="0" lang="en-US" sz="2400" b="0" i="0" u="none" strike="noStrike" cap="none" normalizeH="0" baseline="0" dirty="0">
                <a:ln>
                  <a:noFill/>
                </a:ln>
                <a:solidFill>
                  <a:schemeClr val="accent1"/>
                </a:solidFill>
                <a:effectLst/>
                <a:latin typeface="Arial" pitchFamily="34" charset="0"/>
                <a:cs typeface="Arial" pitchFamily="34" charset="0"/>
              </a:rPr>
              <a:t> </a:t>
            </a: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5715008" y="428604"/>
            <a:ext cx="3143240" cy="52322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 typeface="Wingdings" pitchFamily="2" charset="2"/>
              <a:buChar char="Ø"/>
              <a:tabLst/>
            </a:pPr>
            <a:r>
              <a:rPr kumimoji="0" lang="ar-EG" sz="2800" i="0" u="none" strike="noStrike" normalizeH="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Calibri" pitchFamily="34" charset="0"/>
                <a:cs typeface="Arial" pitchFamily="34" charset="0"/>
              </a:rPr>
              <a:t>حق الطفل في النظافه</a:t>
            </a:r>
            <a:r>
              <a:rPr kumimoji="0" lang="ar-SA" sz="2800" i="0" u="none" strike="noStrike" normalizeH="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Calibri" pitchFamily="34" charset="0"/>
                <a:cs typeface="Arial" pitchFamily="34" charset="0"/>
              </a:rPr>
              <a:t>:</a:t>
            </a:r>
            <a:endParaRPr kumimoji="0" lang="ar-EG" sz="3200" i="0" u="none" strike="noStrike" normalizeH="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3" name="Rectangle 2"/>
          <p:cNvSpPr/>
          <p:nvPr/>
        </p:nvSpPr>
        <p:spPr>
          <a:xfrm>
            <a:off x="285720" y="1142984"/>
            <a:ext cx="8572528"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Low">
              <a:buFont typeface="Wingdings" pitchFamily="2" charset="2"/>
              <a:buChar char="v"/>
            </a:pPr>
            <a:r>
              <a:rPr lang="ar-EG" dirty="0"/>
              <a:t> </a:t>
            </a:r>
            <a:r>
              <a:rPr lang="ar-EG" sz="2400" dirty="0"/>
              <a:t>لا بد ان يهتم المشرع بنظافه الطفل حتى ينشا نشا صحيه ويشب قويا سليما,  فالنظافه تحمي الانسان من الامراض  وان يهتم بنظافه جسده وازاله الاوساخ مثل تقليم الاظافر , حلق الشعر ( النظافه من الايمان) </a:t>
            </a:r>
            <a:r>
              <a:rPr lang="ar-SA" sz="2400" dirty="0"/>
              <a:t>.</a:t>
            </a:r>
          </a:p>
        </p:txBody>
      </p:sp>
      <p:sp>
        <p:nvSpPr>
          <p:cNvPr id="27650" name="Rectangle 2"/>
          <p:cNvSpPr>
            <a:spLocks noChangeArrowheads="1"/>
          </p:cNvSpPr>
          <p:nvPr/>
        </p:nvSpPr>
        <p:spPr bwMode="auto">
          <a:xfrm>
            <a:off x="5643570" y="2571744"/>
            <a:ext cx="3286084" cy="52322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 typeface="Wingdings" pitchFamily="2" charset="2"/>
              <a:buChar char="Ø"/>
              <a:tabLst/>
            </a:pPr>
            <a:r>
              <a:rPr kumimoji="0" lang="ar-SA" sz="2800" i="0" u="none" strike="noStrike" normalizeH="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Calibri" pitchFamily="34" charset="0"/>
                <a:cs typeface="Arial" pitchFamily="34" charset="0"/>
              </a:rPr>
              <a:t>حق الطفل في الحضانة:</a:t>
            </a:r>
            <a:endParaRPr kumimoji="0" lang="ar-SA" sz="3200" i="0" u="none" strike="noStrike" normalizeH="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27651" name="Rectangle 3"/>
          <p:cNvSpPr>
            <a:spLocks noChangeArrowheads="1"/>
          </p:cNvSpPr>
          <p:nvPr/>
        </p:nvSpPr>
        <p:spPr bwMode="auto">
          <a:xfrm>
            <a:off x="428596" y="3357562"/>
            <a:ext cx="8501122" cy="304698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eaLnBrk="1" fontAlgn="base" latinLnBrk="0" hangingPunct="1">
              <a:lnSpc>
                <a:spcPct val="100000"/>
              </a:lnSpc>
              <a:spcBef>
                <a:spcPct val="0"/>
              </a:spcBef>
              <a:spcAft>
                <a:spcPct val="0"/>
              </a:spcAft>
              <a:buClrTx/>
              <a:buSzTx/>
              <a:buFont typeface="Wingdings" pitchFamily="2" charset="2"/>
              <a:buChar char="v"/>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حرص الاسلام على ان تبنى الاسرة على اساس قويم لتكون (الحصن المناسب) لنشاة الطفل بين ابوين تسود بينهما اواصر المحبة والرحمة والمودة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ü"/>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احكام الشريعة التي وضعت عند انفصال الزوجين لتحفظ الاطفال من التشرد والضياع.</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حرصت الشريعة في المقام الاول على مصلحة الطفل فالحق الاول لرعاية الطفل هو للام ،فاعطت لها حق الحضانة ومن ثم الاقرب قالاقرب حتى يبلغ الطفل سن السابعة،بعدها يصدر حكما يجعله لابيه او لامه، او يخير بينهما.</a:t>
            </a:r>
          </a:p>
          <a:p>
            <a:pPr marL="0" marR="0" lvl="0" indent="0" algn="justLow" defTabSz="914400" eaLnBrk="0" fontAlgn="base" latinLnBrk="0" hangingPunct="0">
              <a:lnSpc>
                <a:spcPct val="100000"/>
              </a:lnSpc>
              <a:spcBef>
                <a:spcPct val="0"/>
              </a:spcBef>
              <a:spcAft>
                <a:spcPct val="0"/>
              </a:spcAft>
              <a:buClrTx/>
              <a:buSzTx/>
              <a:tabLst/>
            </a:pPr>
            <a:r>
              <a:rPr lang="ar-SA" sz="2400" dirty="0">
                <a:solidFill>
                  <a:schemeClr val="accent1"/>
                </a:solidFill>
                <a:latin typeface="Calibri" pitchFamily="34" charset="0"/>
                <a:ea typeface="Calibri" pitchFamily="34" charset="0"/>
                <a:cs typeface="Arial" pitchFamily="34" charset="0"/>
              </a:rPr>
              <a:t>والحضانة ثابتة في السنة والاجماع الفقهاء و الكتاب.</a:t>
            </a:r>
            <a:endParaRPr kumimoji="0" lang="ar-SA" sz="2400" b="0" i="0" u="none" strike="noStrike" cap="none" normalizeH="0" baseline="0" dirty="0">
              <a:ln>
                <a:noFill/>
              </a:ln>
              <a:solidFill>
                <a:schemeClr val="accent1"/>
              </a:solidFill>
              <a:effectLst/>
              <a:latin typeface="Calibri" pitchFamily="34" charset="0"/>
              <a:ea typeface="Calibri"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28662" y="357166"/>
            <a:ext cx="7858148"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justLow">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اما بالنسبة بوقت حضانة الطفل فان الزمن من حيث ولادة الطفل الى بلوغه مبلغ الرجال ينقسم الى مرحلتين:</a:t>
            </a:r>
          </a:p>
        </p:txBody>
      </p:sp>
      <p:sp>
        <p:nvSpPr>
          <p:cNvPr id="28673" name="Rectangle 1"/>
          <p:cNvSpPr>
            <a:spLocks noChangeArrowheads="1"/>
          </p:cNvSpPr>
          <p:nvPr/>
        </p:nvSpPr>
        <p:spPr bwMode="auto">
          <a:xfrm>
            <a:off x="214282" y="1857364"/>
            <a:ext cx="8643934" cy="341632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eaLnBrk="1" fontAlgn="base" latinLnBrk="0" hangingPunct="1">
              <a:lnSpc>
                <a:spcPct val="100000"/>
              </a:lnSpc>
              <a:spcBef>
                <a:spcPct val="0"/>
              </a:spcBef>
              <a:spcAft>
                <a:spcPct val="0"/>
              </a:spcAft>
              <a:buClrTx/>
              <a:buSzTx/>
              <a:buFont typeface="Wingdings" pitchFamily="2" charset="2"/>
              <a:buChar char="v"/>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مرحلة الحضانة: وهي التي يحتاج فيها الطفل نوع من الرعاية والخدمة لا يحسنه في الغالب الا النساء وتنتهي هذه المرحلة بالنظر الى الغلام ببلوغه حدا يستقل فيه كادنى سن بالسابعة واعلى سن بالتاسعة.</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ü"/>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اما بالنسبة للبنت ام كانت الحاضنة الام او الجدة بقيت البنت عندها حتى تبلغ مبلغ النساء اما اذا كانت الحاضنة غيرهما بقيت عندها الى سن المراهقة لتصل الى سن الخامسة عشر .</a:t>
            </a:r>
          </a:p>
          <a:p>
            <a:pPr marL="0" marR="0" lvl="0" indent="0" algn="justLow" defTabSz="914400" eaLnBrk="0" fontAlgn="base" latinLnBrk="0" hangingPunct="0">
              <a:lnSpc>
                <a:spcPct val="100000"/>
              </a:lnSpc>
              <a:spcBef>
                <a:spcPct val="0"/>
              </a:spcBef>
              <a:spcAft>
                <a:spcPct val="0"/>
              </a:spcAft>
              <a:buClrTx/>
              <a:buSzTx/>
              <a:buFontTx/>
              <a:buNone/>
              <a:tabLst/>
            </a:pPr>
            <a:endPar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المرحلة الثانية:هي مرحلة ضم الطفل الى وليه الذي يرعاه ويقوم على تاديبه وتربيته وتسمى هذه المرحلة بالولاية: الولاية على النفس والولاية على المال.</a:t>
            </a:r>
            <a:r>
              <a:rPr kumimoji="0" lang="en-US" sz="2400" b="0" i="0" u="none" strike="noStrike" cap="none" normalizeH="0" baseline="0" dirty="0">
                <a:ln>
                  <a:noFill/>
                </a:ln>
                <a:solidFill>
                  <a:schemeClr val="tx1"/>
                </a:solidFill>
                <a:effectLst/>
                <a:latin typeface="Arial" pitchFamily="34" charset="0"/>
                <a:cs typeface="Arial" pitchFamily="34" charset="0"/>
              </a:rPr>
              <a:t> </a:t>
            </a: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6072198" y="357166"/>
            <a:ext cx="2786050" cy="52322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 typeface="Wingdings" pitchFamily="2" charset="2"/>
              <a:buChar char="Ø"/>
              <a:tabLst/>
            </a:pPr>
            <a:r>
              <a:rPr kumimoji="0" lang="ar-SA" sz="2800" i="0" u="none" strike="noStrike" normalizeH="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Calibri" pitchFamily="34" charset="0"/>
                <a:cs typeface="Arial" pitchFamily="34" charset="0"/>
              </a:rPr>
              <a:t>حق الطفل بالنفقة :</a:t>
            </a:r>
            <a:endParaRPr kumimoji="0" lang="ar-SA" sz="3200" i="0" u="none" strike="noStrike" normalizeH="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29698" name="Rectangle 2"/>
          <p:cNvSpPr>
            <a:spLocks noChangeArrowheads="1"/>
          </p:cNvSpPr>
          <p:nvPr/>
        </p:nvSpPr>
        <p:spPr bwMode="auto">
          <a:xfrm>
            <a:off x="571472" y="1142984"/>
            <a:ext cx="8358246" cy="443198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eaLnBrk="1" fontAlgn="base" latinLnBrk="0" hangingPunct="1">
              <a:lnSpc>
                <a:spcPct val="100000"/>
              </a:lnSpc>
              <a:spcBef>
                <a:spcPct val="0"/>
              </a:spcBef>
              <a:spcAft>
                <a:spcPct val="0"/>
              </a:spcAft>
              <a:buClrTx/>
              <a:buSzTx/>
              <a:buFont typeface="Wingdings" pitchFamily="2" charset="2"/>
              <a:buChar char="v"/>
              <a:tabLst/>
            </a:pPr>
            <a:endPar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1" fontAlgn="base" latinLnBrk="0" hangingPunct="1">
              <a:lnSpc>
                <a:spcPct val="100000"/>
              </a:lnSpc>
              <a:spcBef>
                <a:spcPct val="0"/>
              </a:spcBef>
              <a:spcAft>
                <a:spcPct val="0"/>
              </a:spcAft>
              <a:buClrTx/>
              <a:buSzTx/>
              <a:buFont typeface="Wingdings" pitchFamily="2" charset="2"/>
              <a:buChar char="v"/>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ان  دور الاسرة في تربية الطفل  وواجبها نحو تنشاة طفل يتمتع بالصحة الجسدية والنفسية والعقلية ، وكانت التربية قبل الاسلام تتبع اساليب كالشدة والقسوة في تربية الاطفال ومعاملتهم فقد كان الجلد منتشرا والعقاب القاسي شائعا.</a:t>
            </a:r>
          </a:p>
          <a:p>
            <a:pPr marL="0" marR="0" lvl="0" indent="0" algn="justLow" defTabSz="914400" eaLnBrk="1" fontAlgn="base" latinLnBrk="0" hangingPunct="1">
              <a:lnSpc>
                <a:spcPct val="100000"/>
              </a:lnSpc>
              <a:spcBef>
                <a:spcPct val="0"/>
              </a:spcBef>
              <a:spcAft>
                <a:spcPct val="0"/>
              </a:spcAft>
              <a:buClrTx/>
              <a:buSzTx/>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فالنبي صلى الله عليه وسلم لم يقر الشدة والعنف في معاملة الاولاد واعتبر الغلظة والجفاء في معاملة الاولاد نوعا من فقد الرحمة من القلب حيث قال من لا يرحم لا يرحم وهذا اول مبدا في تربية الاطفال في الاسلام وهو :الرفق  في معاملة الاطفال.</a:t>
            </a:r>
          </a:p>
          <a:p>
            <a:pPr marL="0" marR="0" lvl="0" indent="0" algn="justLow" defTabSz="914400" eaLnBrk="0" fontAlgn="base" latinLnBrk="0" hangingPunct="0">
              <a:lnSpc>
                <a:spcPct val="100000"/>
              </a:lnSpc>
              <a:spcBef>
                <a:spcPct val="0"/>
              </a:spcBef>
              <a:spcAft>
                <a:spcPct val="0"/>
              </a:spcAft>
              <a:buClrTx/>
              <a:buSzTx/>
              <a:tabLst/>
            </a:pPr>
            <a:endPar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فقد عمل الرسول على ادخال السرور في قلوب الاطفال حيث كان يقبلهم ويداعبهم ويحكملهم في صلاته ويقوم بتنظيقهم.</a:t>
            </a:r>
            <a:r>
              <a:rPr kumimoji="0" lang="en-US" sz="800" b="0" i="0" u="none" strike="noStrike" cap="none" normalizeH="0" baseline="0" dirty="0">
                <a:ln>
                  <a:noFill/>
                </a:ln>
                <a:solidFill>
                  <a:schemeClr val="tx1"/>
                </a:solidFill>
                <a:effectLst/>
                <a:latin typeface="Arial" pitchFamily="34" charset="0"/>
                <a:cs typeface="Arial" pitchFamily="34" charset="0"/>
              </a:rPr>
              <a:t> </a:t>
            </a:r>
            <a:endParaRPr kumimoji="0" lang="ar-SA" sz="8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357158" y="642918"/>
            <a:ext cx="8358246" cy="452431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eaLnBrk="1" fontAlgn="base" latinLnBrk="0" hangingPunct="1">
              <a:lnSpc>
                <a:spcPct val="100000"/>
              </a:lnSpc>
              <a:spcBef>
                <a:spcPct val="0"/>
              </a:spcBef>
              <a:spcAft>
                <a:spcPct val="0"/>
              </a:spcAft>
              <a:buClrTx/>
              <a:buSzTx/>
              <a:buFont typeface="Wingdings" pitchFamily="2" charset="2"/>
              <a:buChar char="v"/>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اما المبدا الثاني: فهو القدوة الحسنة قال تعالى(لقد كان لكم في رسوال الله اسوة حسنة) فهو القدوة والمعلم واتباع سنته من الاسلام والايمان.</a:t>
            </a:r>
          </a:p>
          <a:p>
            <a:pPr marL="0" marR="0" lvl="0" indent="0" algn="justLow" defTabSz="914400" eaLnBrk="1" fontAlgn="base" latinLnBrk="0" hangingPunct="1">
              <a:lnSpc>
                <a:spcPct val="100000"/>
              </a:lnSpc>
              <a:spcBef>
                <a:spcPct val="0"/>
              </a:spcBef>
              <a:spcAft>
                <a:spcPct val="0"/>
              </a:spcAft>
              <a:buClrTx/>
              <a:buSzTx/>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اما المبدا الثالث: فهو ضؤورة مراعاة طبيعة الطفل وفطرته، فدين الاسلام هو دين الفطرة قال تعالى(فطرة الله التي فطر الناس عليها).</a:t>
            </a:r>
          </a:p>
          <a:p>
            <a:pPr marL="0" marR="0" lvl="0" indent="0" algn="justLow" defTabSz="914400" eaLnBrk="0" fontAlgn="base" latinLnBrk="0" hangingPunct="0">
              <a:lnSpc>
                <a:spcPct val="100000"/>
              </a:lnSpc>
              <a:spcBef>
                <a:spcPct val="0"/>
              </a:spcBef>
              <a:spcAft>
                <a:spcPct val="0"/>
              </a:spcAft>
              <a:buClrTx/>
              <a:buSzTx/>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ü"/>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ويرتبط بهذا المبدا ما توصل اليه العلم من اهمية الطفولة المبكرة وفرص ثبات ما يتعلمه الطفل في صغره بالمقارنه من التعليم في الكبر.</a:t>
            </a:r>
          </a:p>
          <a:p>
            <a:pPr marL="0" marR="0" lvl="0" indent="0" algn="justLow" defTabSz="914400" eaLnBrk="0" fontAlgn="base" latinLnBrk="0" hangingPunct="0">
              <a:lnSpc>
                <a:spcPct val="100000"/>
              </a:lnSpc>
              <a:spcBef>
                <a:spcPct val="0"/>
              </a:spcBef>
              <a:spcAft>
                <a:spcPct val="0"/>
              </a:spcAft>
              <a:buClrTx/>
              <a:buSzTx/>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ü"/>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والاسلام لا ينكر حق الطفل في اللعب في طفولته وحث على ممارسة الاطفال للرياضة لتقوية البدن والتعود على النشاط فاذا بلغ سن  سبع سنين امر بالصلاة وعلم الطهارة والوضوء فاذا بلغ عشر سنين عزل فراشه وادب على ترك الصلاة.</a:t>
            </a:r>
            <a:endParaRPr kumimoji="0" lang="ar-SA"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2071678"/>
            <a:ext cx="8715436"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Low">
              <a:buFont typeface="Wingdings" pitchFamily="2" charset="2"/>
              <a:buChar char="v"/>
            </a:pPr>
            <a:r>
              <a:rPr lang="ar-SA" sz="2400" dirty="0"/>
              <a:t>حكم طلب العلم بالاسلام:</a:t>
            </a:r>
          </a:p>
          <a:p>
            <a:pPr algn="justLow"/>
            <a:r>
              <a:rPr lang="ar-SA" sz="2400" dirty="0"/>
              <a:t>العلوم نوعان:</a:t>
            </a:r>
          </a:p>
          <a:p>
            <a:pPr algn="justLow">
              <a:buFont typeface="Wingdings" pitchFamily="2" charset="2"/>
              <a:buChar char="ü"/>
            </a:pPr>
            <a:r>
              <a:rPr lang="ar-SA" sz="2400" dirty="0"/>
              <a:t>اولا العلوم الشرعية:</a:t>
            </a:r>
          </a:p>
          <a:p>
            <a:pPr algn="justLow"/>
            <a:r>
              <a:rPr lang="ar-SA" sz="2400" dirty="0"/>
              <a:t>{حكمها الخاصة بالفرد نفسه مثل علاقة الانسان بربه </a:t>
            </a:r>
            <a:r>
              <a:rPr lang="ar-SA" sz="2400" dirty="0">
                <a:solidFill>
                  <a:schemeClr val="accent1"/>
                </a:solidFill>
              </a:rPr>
              <a:t>كالصلاة،</a:t>
            </a:r>
            <a:r>
              <a:rPr lang="ar-SA" sz="2400" dirty="0">
                <a:solidFill>
                  <a:schemeClr val="tx1"/>
                </a:solidFill>
              </a:rPr>
              <a:t>وحكمها</a:t>
            </a:r>
            <a:r>
              <a:rPr lang="ar-SA" sz="2400" dirty="0"/>
              <a:t> بالشرع واجب}.</a:t>
            </a:r>
          </a:p>
          <a:p>
            <a:pPr algn="justLow">
              <a:buFont typeface="Wingdings" pitchFamily="2" charset="2"/>
              <a:buChar char="ü"/>
            </a:pPr>
            <a:r>
              <a:rPr lang="ar-SA" sz="2400" dirty="0"/>
              <a:t>العلوم الدنيوية:{حكمه مندوب}.</a:t>
            </a:r>
          </a:p>
        </p:txBody>
      </p:sp>
      <p:sp>
        <p:nvSpPr>
          <p:cNvPr id="4" name="TextBox 3"/>
          <p:cNvSpPr txBox="1"/>
          <p:nvPr/>
        </p:nvSpPr>
        <p:spPr>
          <a:xfrm>
            <a:off x="357158" y="4572008"/>
            <a:ext cx="8572560"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Low">
              <a:buFont typeface="Wingdings" pitchFamily="2" charset="2"/>
              <a:buChar char="v"/>
            </a:pPr>
            <a:r>
              <a:rPr lang="ar-SA" sz="2400" dirty="0"/>
              <a:t>موقف من مواقف الرسول للتشجيع على طلب العلم:</a:t>
            </a:r>
          </a:p>
          <a:p>
            <a:pPr algn="justLow"/>
            <a:r>
              <a:rPr lang="ar-SA" sz="2400" dirty="0"/>
              <a:t>قام الرسول  بتوظيف التكتيكات العسكرية في مصلحة العلم ونشره حيث قام الرسول باستبدال فدية الاسير الى تعليم عشرة من المسلمين .</a:t>
            </a:r>
          </a:p>
          <a:p>
            <a:pPr algn="justLow">
              <a:buFont typeface="Wingdings" pitchFamily="2" charset="2"/>
              <a:buChar char="v"/>
            </a:pPr>
            <a:r>
              <a:rPr lang="ar-SA" sz="2400" dirty="0"/>
              <a:t>يقول الرسول (صلى الله عليه وسلم ):</a:t>
            </a:r>
            <a:r>
              <a:rPr lang="ar-SA" sz="2400" dirty="0">
                <a:solidFill>
                  <a:schemeClr val="accent1"/>
                </a:solidFill>
              </a:rPr>
              <a:t>{اطلبو العلم ولو بالصين}.</a:t>
            </a:r>
          </a:p>
        </p:txBody>
      </p:sp>
      <p:sp>
        <p:nvSpPr>
          <p:cNvPr id="6" name="TextBox 5"/>
          <p:cNvSpPr txBox="1"/>
          <p:nvPr/>
        </p:nvSpPr>
        <p:spPr>
          <a:xfrm>
            <a:off x="5786446" y="357166"/>
            <a:ext cx="2857520"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1">
            <a:spAutoFit/>
          </a:bodyPr>
          <a:lstStyle/>
          <a:p>
            <a:pPr>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الاسلام وتعليم الطفل:</a:t>
            </a:r>
          </a:p>
        </p:txBody>
      </p:sp>
      <p:pic>
        <p:nvPicPr>
          <p:cNvPr id="1026" name="Picture 2" descr="C:\Users\click\Desktop\Downloads\49203533_363720314416590_2996245073466753024_n.jpg"/>
          <p:cNvPicPr>
            <a:picLocks noChangeAspect="1" noChangeArrowheads="1"/>
          </p:cNvPicPr>
          <p:nvPr/>
        </p:nvPicPr>
        <p:blipFill>
          <a:blip r:embed="rId2"/>
          <a:srcRect/>
          <a:stretch>
            <a:fillRect/>
          </a:stretch>
        </p:blipFill>
        <p:spPr bwMode="auto">
          <a:xfrm>
            <a:off x="2357422" y="357166"/>
            <a:ext cx="2247900" cy="1428736"/>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00166" y="1500174"/>
            <a:ext cx="7215238" cy="4832092"/>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buFont typeface="Wingdings" pitchFamily="2" charset="2"/>
              <a:buChar char="ü"/>
            </a:pPr>
            <a:r>
              <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الطفل في الاسلام.</a:t>
            </a:r>
          </a:p>
          <a:p>
            <a:endPar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buFont typeface="Wingdings" pitchFamily="2" charset="2"/>
              <a:buChar char="ü"/>
            </a:pPr>
            <a:r>
              <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عناية الاسرة بالجنين.</a:t>
            </a:r>
          </a:p>
          <a:p>
            <a:endPar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buFont typeface="Wingdings" pitchFamily="2" charset="2"/>
              <a:buChar char="ü"/>
            </a:pPr>
            <a:r>
              <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حقوق الطفل بعد الولادة.</a:t>
            </a:r>
          </a:p>
          <a:p>
            <a:endPar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buFont typeface="Wingdings" pitchFamily="2" charset="2"/>
              <a:buChar char="ü"/>
            </a:pPr>
            <a:r>
              <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الاسلام وتعليم الطفل.</a:t>
            </a:r>
          </a:p>
          <a:p>
            <a:endPar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buFont typeface="Wingdings" pitchFamily="2" charset="2"/>
              <a:buChar char="ü"/>
            </a:pPr>
            <a:r>
              <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المساوة بين الابناء.</a:t>
            </a:r>
          </a:p>
          <a:p>
            <a:endPar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buFont typeface="Wingdings" pitchFamily="2" charset="2"/>
              <a:buChar char="ü"/>
            </a:pPr>
            <a:r>
              <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حقوق الطفل في المواثيق الدولية.</a:t>
            </a:r>
          </a:p>
        </p:txBody>
      </p:sp>
      <p:sp>
        <p:nvSpPr>
          <p:cNvPr id="6" name="TextBox 5"/>
          <p:cNvSpPr txBox="1"/>
          <p:nvPr/>
        </p:nvSpPr>
        <p:spPr>
          <a:xfrm>
            <a:off x="4500562" y="857232"/>
            <a:ext cx="3143272" cy="369332"/>
          </a:xfrm>
          <a:prstGeom prst="rect">
            <a:avLst/>
          </a:prstGeom>
          <a:noFill/>
        </p:spPr>
        <p:txBody>
          <a:bodyPr wrap="square" rtlCol="1">
            <a:spAutoFit/>
          </a:bodyPr>
          <a:lstStyle/>
          <a:p>
            <a:pPr>
              <a:buFont typeface="Wingdings" pitchFamily="2" charset="2"/>
              <a:buChar char="v"/>
            </a:pPr>
            <a:endParaRPr lang="ar-SA" dirty="0"/>
          </a:p>
        </p:txBody>
      </p:sp>
      <p:sp>
        <p:nvSpPr>
          <p:cNvPr id="7" name="TextBox 6"/>
          <p:cNvSpPr txBox="1"/>
          <p:nvPr/>
        </p:nvSpPr>
        <p:spPr>
          <a:xfrm>
            <a:off x="4071934" y="571480"/>
            <a:ext cx="442915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1">
            <a:spAutoFit/>
          </a:bodyPr>
          <a:lstStyle/>
          <a:p>
            <a:pPr>
              <a:buFont typeface="Wingdings" pitchFamily="2" charset="2"/>
              <a:buChar char="q"/>
            </a:pPr>
            <a:r>
              <a:rPr lang="ar-SA" sz="2800" dirty="0"/>
              <a:t>اهداف الفصل الثاني:</a:t>
            </a: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14744" y="357166"/>
            <a:ext cx="5072098"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1">
            <a:spAutoFit/>
          </a:bodyPr>
          <a:lstStyle/>
          <a:p>
            <a:pPr>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بعض الايات التي تحث على طلب العلم:  </a:t>
            </a:r>
          </a:p>
        </p:txBody>
      </p:sp>
      <p:sp>
        <p:nvSpPr>
          <p:cNvPr id="4" name="Round Diagonal Corner Rectangle 3"/>
          <p:cNvSpPr/>
          <p:nvPr/>
        </p:nvSpPr>
        <p:spPr>
          <a:xfrm>
            <a:off x="500034" y="1285860"/>
            <a:ext cx="8215370" cy="4000528"/>
          </a:xfrm>
          <a:prstGeom prst="round2DiagRect">
            <a:avLst/>
          </a:prstGeom>
        </p:spPr>
        <p:style>
          <a:lnRef idx="1">
            <a:schemeClr val="accent3"/>
          </a:lnRef>
          <a:fillRef idx="2">
            <a:schemeClr val="accent3"/>
          </a:fillRef>
          <a:effectRef idx="1">
            <a:schemeClr val="accent3"/>
          </a:effectRef>
          <a:fontRef idx="minor">
            <a:schemeClr val="dk1"/>
          </a:fontRef>
        </p:style>
        <p:txBody>
          <a:bodyPr rtlCol="1" anchor="ctr"/>
          <a:lstStyle/>
          <a:p>
            <a:pPr algn="justLow">
              <a:buFont typeface="Wingdings" pitchFamily="2" charset="2"/>
              <a:buChar char="q"/>
            </a:pPr>
            <a:endParaRPr lang="ar-SA" sz="2400" dirty="0">
              <a:solidFill>
                <a:schemeClr val="tx1"/>
              </a:solidFill>
            </a:endParaRPr>
          </a:p>
          <a:p>
            <a:pPr algn="justLow">
              <a:buFont typeface="Wingdings" pitchFamily="2" charset="2"/>
              <a:buChar char="q"/>
            </a:pPr>
            <a:endParaRPr lang="ar-SA" sz="2400" dirty="0">
              <a:solidFill>
                <a:schemeClr val="tx1"/>
              </a:solidFill>
            </a:endParaRPr>
          </a:p>
          <a:p>
            <a:pPr algn="justLow">
              <a:buFont typeface="Wingdings" pitchFamily="2" charset="2"/>
              <a:buChar char="q"/>
            </a:pPr>
            <a:r>
              <a:rPr lang="ar-SA" sz="2400" dirty="0">
                <a:solidFill>
                  <a:schemeClr val="tx1"/>
                </a:solidFill>
              </a:rPr>
              <a:t>سورة العلق هي اول اية نزلت في القرأن الكريم.</a:t>
            </a:r>
          </a:p>
          <a:p>
            <a:pPr algn="justLow"/>
            <a:endParaRPr lang="ar-SA" sz="2400" dirty="0">
              <a:solidFill>
                <a:schemeClr val="tx1"/>
              </a:solidFill>
            </a:endParaRPr>
          </a:p>
          <a:p>
            <a:pPr algn="justLow">
              <a:buFont typeface="Wingdings" pitchFamily="2" charset="2"/>
              <a:buChar char="ü"/>
            </a:pPr>
            <a:r>
              <a:rPr lang="ar-SA" sz="2400" dirty="0">
                <a:solidFill>
                  <a:schemeClr val="tx1"/>
                </a:solidFill>
              </a:rPr>
              <a:t>قال تعالى:</a:t>
            </a:r>
            <a:r>
              <a:rPr lang="ar-SA" sz="2400" dirty="0">
                <a:solidFill>
                  <a:srgbClr val="00B050"/>
                </a:solidFill>
              </a:rPr>
              <a:t>“اقرأ باسم ربك الذي خلق*خلق الانسان من علق*اقرأ وربك الاكرم* الذي علم بالقلم*علم الانسان ما لم يعلم“</a:t>
            </a:r>
          </a:p>
          <a:p>
            <a:pPr algn="justLow"/>
            <a:endParaRPr lang="ar-SA" sz="2400" dirty="0">
              <a:solidFill>
                <a:srgbClr val="00B050"/>
              </a:solidFill>
            </a:endParaRPr>
          </a:p>
          <a:p>
            <a:pPr algn="justLow"/>
            <a:endParaRPr lang="ar-SA" sz="2400" dirty="0">
              <a:solidFill>
                <a:srgbClr val="00B050"/>
              </a:solidFill>
            </a:endParaRPr>
          </a:p>
          <a:p>
            <a:pPr algn="justLow"/>
            <a:endParaRPr lang="ar-SA" sz="2400" dirty="0">
              <a:solidFill>
                <a:srgbClr val="00B050"/>
              </a:solidFill>
            </a:endParaRPr>
          </a:p>
          <a:p>
            <a:pPr algn="justLow">
              <a:buFont typeface="Wingdings" pitchFamily="2" charset="2"/>
              <a:buChar char="ü"/>
            </a:pPr>
            <a:r>
              <a:rPr lang="ar-SA" sz="2400" dirty="0">
                <a:solidFill>
                  <a:schemeClr val="tx1"/>
                </a:solidFill>
              </a:rPr>
              <a:t>قال تعالى</a:t>
            </a:r>
            <a:r>
              <a:rPr lang="ar-SA" sz="2400" dirty="0">
                <a:solidFill>
                  <a:srgbClr val="00B050"/>
                </a:solidFill>
              </a:rPr>
              <a:t>:“الرحمن*علم القرأن*خلق الانسان*علمه البيان“</a:t>
            </a:r>
          </a:p>
          <a:p>
            <a:pPr algn="justLow"/>
            <a:endParaRPr lang="ar-SA" sz="2400" dirty="0">
              <a:solidFill>
                <a:schemeClr val="tx1"/>
              </a:solidFill>
            </a:endParaRPr>
          </a:p>
          <a:p>
            <a:pPr algn="justLow"/>
            <a:endParaRPr lang="ar-SA" sz="2400" dirty="0">
              <a:solidFill>
                <a:srgbClr val="00B050"/>
              </a:solidFill>
            </a:endParaRPr>
          </a:p>
          <a:p>
            <a:pPr algn="justLow"/>
            <a:endParaRPr lang="ar-SA" sz="2400" dirty="0">
              <a:solidFill>
                <a:srgbClr val="00B050"/>
              </a:solidFill>
            </a:endParaRPr>
          </a:p>
          <a:p>
            <a:pPr algn="justLow"/>
            <a:endParaRPr lang="ar-SA" sz="24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29190" y="928670"/>
            <a:ext cx="3786182"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1">
            <a:spAutoFit/>
          </a:bodyPr>
          <a:lstStyle/>
          <a:p>
            <a:pPr>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وجهة نظر الاسلام في التعليم:</a:t>
            </a:r>
          </a:p>
        </p:txBody>
      </p:sp>
      <p:sp>
        <p:nvSpPr>
          <p:cNvPr id="3" name="TextBox 2"/>
          <p:cNvSpPr txBox="1"/>
          <p:nvPr/>
        </p:nvSpPr>
        <p:spPr>
          <a:xfrm>
            <a:off x="714348" y="2214554"/>
            <a:ext cx="8072494" cy="2677656"/>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Low">
              <a:buFont typeface="Wingdings" pitchFamily="2" charset="2"/>
              <a:buChar char="v"/>
            </a:pPr>
            <a:r>
              <a:rPr lang="ar-SA" sz="2400" dirty="0"/>
              <a:t>لا يقف التعليم عند حد او نقطة معينة بل يشمل جميع المعارف والانسانية .</a:t>
            </a:r>
          </a:p>
          <a:p>
            <a:pPr algn="justLow"/>
            <a:endParaRPr lang="ar-SA" sz="2400" dirty="0"/>
          </a:p>
          <a:p>
            <a:pPr algn="justLow">
              <a:buFont typeface="Wingdings" pitchFamily="2" charset="2"/>
              <a:buChar char="v"/>
            </a:pPr>
            <a:endParaRPr lang="ar-SA" sz="2400" dirty="0"/>
          </a:p>
          <a:p>
            <a:pPr algn="justLow">
              <a:buFont typeface="Wingdings" pitchFamily="2" charset="2"/>
              <a:buChar char="v"/>
            </a:pPr>
            <a:r>
              <a:rPr lang="ar-SA" sz="2400" dirty="0"/>
              <a:t>قال تعالى:</a:t>
            </a:r>
            <a:r>
              <a:rPr lang="ar-SA" sz="2400" dirty="0">
                <a:solidFill>
                  <a:srgbClr val="00B050"/>
                </a:solidFill>
              </a:rPr>
              <a:t>“ولا يحيطون بشيء من علمه الا بما شاء“</a:t>
            </a:r>
          </a:p>
          <a:p>
            <a:pPr algn="justLow"/>
            <a:endParaRPr lang="ar-SA" sz="2400" dirty="0">
              <a:solidFill>
                <a:srgbClr val="00B050"/>
              </a:solidFill>
            </a:endParaRPr>
          </a:p>
          <a:p>
            <a:pPr algn="justLow">
              <a:buFont typeface="Wingdings" pitchFamily="2" charset="2"/>
              <a:buChar char="v"/>
            </a:pPr>
            <a:endParaRPr lang="ar-SA" sz="2400" dirty="0">
              <a:solidFill>
                <a:srgbClr val="00B050"/>
              </a:solidFill>
            </a:endParaRPr>
          </a:p>
          <a:p>
            <a:pPr algn="justLow">
              <a:buFont typeface="Wingdings" pitchFamily="2" charset="2"/>
              <a:buChar char="v"/>
            </a:pPr>
            <a:r>
              <a:rPr lang="ar-SA" sz="2400" dirty="0">
                <a:solidFill>
                  <a:schemeClr val="tx1"/>
                </a:solidFill>
              </a:rPr>
              <a:t>قال الرسول(صلى الله عليه وسلم):</a:t>
            </a:r>
            <a:r>
              <a:rPr lang="ar-SA" sz="2400" dirty="0">
                <a:solidFill>
                  <a:schemeClr val="accent1"/>
                </a:solidFill>
              </a:rPr>
              <a:t>“وقل ربي زدني علما“</a:t>
            </a: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57884" y="357166"/>
            <a:ext cx="3000396"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1">
            <a:spAutoFit/>
          </a:bodyPr>
          <a:lstStyle/>
          <a:p>
            <a:pPr>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القرأن ومصدره للعلم:</a:t>
            </a:r>
          </a:p>
        </p:txBody>
      </p:sp>
      <p:sp>
        <p:nvSpPr>
          <p:cNvPr id="5" name="TextBox 4"/>
          <p:cNvSpPr txBox="1"/>
          <p:nvPr/>
        </p:nvSpPr>
        <p:spPr>
          <a:xfrm>
            <a:off x="285720" y="1142984"/>
            <a:ext cx="8643966"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Low">
              <a:buFont typeface="Wingdings" pitchFamily="2" charset="2"/>
              <a:buChar char="v"/>
            </a:pPr>
            <a:r>
              <a:rPr lang="ar-SA" sz="2800" dirty="0"/>
              <a:t>قرأن مصدر وافر لاكتشاف الحقائق العلمية فكثير من الحقائق العلمية التي تم اكتشافها ندها مذكورة بالقرأن الكريم.</a:t>
            </a:r>
          </a:p>
        </p:txBody>
      </p:sp>
      <p:sp>
        <p:nvSpPr>
          <p:cNvPr id="6" name="Oval 5"/>
          <p:cNvSpPr/>
          <p:nvPr/>
        </p:nvSpPr>
        <p:spPr>
          <a:xfrm>
            <a:off x="2143108" y="2357430"/>
            <a:ext cx="5286412"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Low">
              <a:buFont typeface="Wingdings" pitchFamily="2" charset="2"/>
              <a:buChar char="v"/>
            </a:pPr>
            <a:r>
              <a:rPr lang="ar-SA" sz="2800" dirty="0"/>
              <a:t>نظرة الاسلام للعلم والعلماء:</a:t>
            </a:r>
          </a:p>
        </p:txBody>
      </p:sp>
      <p:sp>
        <p:nvSpPr>
          <p:cNvPr id="7" name="Curved Right Arrow 6"/>
          <p:cNvSpPr/>
          <p:nvPr/>
        </p:nvSpPr>
        <p:spPr>
          <a:xfrm>
            <a:off x="857224" y="2571744"/>
            <a:ext cx="1000132" cy="10001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8" name="Round Diagonal Corner Rectangle 7"/>
          <p:cNvSpPr/>
          <p:nvPr/>
        </p:nvSpPr>
        <p:spPr>
          <a:xfrm>
            <a:off x="2000232" y="3286124"/>
            <a:ext cx="6786610" cy="785818"/>
          </a:xfrm>
          <a:prstGeom prst="round2DiagRect">
            <a:avLst/>
          </a:prstGeom>
        </p:spPr>
        <p:style>
          <a:lnRef idx="1">
            <a:schemeClr val="accent3"/>
          </a:lnRef>
          <a:fillRef idx="2">
            <a:schemeClr val="accent3"/>
          </a:fillRef>
          <a:effectRef idx="1">
            <a:schemeClr val="accent3"/>
          </a:effectRef>
          <a:fontRef idx="minor">
            <a:schemeClr val="dk1"/>
          </a:fontRef>
        </p:style>
        <p:txBody>
          <a:bodyPr rtlCol="1" anchor="ctr"/>
          <a:lstStyle/>
          <a:p>
            <a:pPr algn="justLow">
              <a:buFont typeface="Wingdings" pitchFamily="2" charset="2"/>
              <a:buChar char="q"/>
            </a:pPr>
            <a:r>
              <a:rPr lang="ar-SA" sz="2400" dirty="0"/>
              <a:t>اعتبر الاسلام ان اهل العلم لا يمكن ان يتساوو مع اهل الجهل .</a:t>
            </a:r>
          </a:p>
          <a:p>
            <a:pPr algn="justLow"/>
            <a:r>
              <a:rPr lang="ar-SA" sz="2400" dirty="0"/>
              <a:t>حيث قال تعالى:</a:t>
            </a:r>
            <a:r>
              <a:rPr lang="ar-SA" sz="2400" dirty="0">
                <a:solidFill>
                  <a:srgbClr val="00B050"/>
                </a:solidFill>
              </a:rPr>
              <a:t>“قل هل يستوي الذين يعلمون والذين لا يعلمون“</a:t>
            </a:r>
            <a:endParaRPr lang="ar-SA" sz="2400" dirty="0"/>
          </a:p>
        </p:txBody>
      </p:sp>
      <p:sp>
        <p:nvSpPr>
          <p:cNvPr id="9" name="Round Diagonal Corner Rectangle 8"/>
          <p:cNvSpPr/>
          <p:nvPr/>
        </p:nvSpPr>
        <p:spPr>
          <a:xfrm>
            <a:off x="2000232" y="4286256"/>
            <a:ext cx="6786610" cy="1071570"/>
          </a:xfrm>
          <a:prstGeom prst="round2DiagRect">
            <a:avLst/>
          </a:prstGeom>
        </p:spPr>
        <p:style>
          <a:lnRef idx="1">
            <a:schemeClr val="accent3"/>
          </a:lnRef>
          <a:fillRef idx="2">
            <a:schemeClr val="accent3"/>
          </a:fillRef>
          <a:effectRef idx="1">
            <a:schemeClr val="accent3"/>
          </a:effectRef>
          <a:fontRef idx="minor">
            <a:schemeClr val="dk1"/>
          </a:fontRef>
        </p:style>
        <p:txBody>
          <a:bodyPr rtlCol="1" anchor="ctr"/>
          <a:lstStyle/>
          <a:p>
            <a:pPr algn="justLow">
              <a:buFont typeface="Wingdings" pitchFamily="2" charset="2"/>
              <a:buChar char="q"/>
            </a:pPr>
            <a:r>
              <a:rPr lang="ar-SA" sz="2400" dirty="0"/>
              <a:t>العلماء عندهم خشية من الله اكثر من غيرهم لان الله فتح بصيرتهم على الحقائق الثابتة في الوجود.</a:t>
            </a:r>
          </a:p>
          <a:p>
            <a:pPr algn="justLow"/>
            <a:r>
              <a:rPr lang="ar-SA" sz="2400" dirty="0"/>
              <a:t>قال تعالى:</a:t>
            </a:r>
            <a:r>
              <a:rPr lang="ar-SA" sz="2400" dirty="0">
                <a:solidFill>
                  <a:srgbClr val="00B050"/>
                </a:solidFill>
              </a:rPr>
              <a:t>“انما يخشى الله من عباده العلماء ان الله عزيز غفور“.</a:t>
            </a:r>
            <a:endParaRPr lang="ar-SA" sz="2400" dirty="0"/>
          </a:p>
        </p:txBody>
      </p:sp>
      <p:sp>
        <p:nvSpPr>
          <p:cNvPr id="10" name="Curved Right Arrow 9"/>
          <p:cNvSpPr/>
          <p:nvPr/>
        </p:nvSpPr>
        <p:spPr>
          <a:xfrm>
            <a:off x="642910" y="3857628"/>
            <a:ext cx="1000132" cy="10001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11" name="Round Diagonal Corner Rectangle 10"/>
          <p:cNvSpPr/>
          <p:nvPr/>
        </p:nvSpPr>
        <p:spPr>
          <a:xfrm>
            <a:off x="2000232" y="5572140"/>
            <a:ext cx="6786610" cy="1071570"/>
          </a:xfrm>
          <a:prstGeom prst="round2DiagRect">
            <a:avLst/>
          </a:prstGeom>
        </p:spPr>
        <p:style>
          <a:lnRef idx="1">
            <a:schemeClr val="accent3"/>
          </a:lnRef>
          <a:fillRef idx="2">
            <a:schemeClr val="accent3"/>
          </a:fillRef>
          <a:effectRef idx="1">
            <a:schemeClr val="accent3"/>
          </a:effectRef>
          <a:fontRef idx="minor">
            <a:schemeClr val="dk1"/>
          </a:fontRef>
        </p:style>
        <p:txBody>
          <a:bodyPr rtlCol="1" anchor="ctr"/>
          <a:lstStyle/>
          <a:p>
            <a:pPr algn="justLow">
              <a:buFont typeface="Wingdings" pitchFamily="2" charset="2"/>
              <a:buChar char="q"/>
            </a:pPr>
            <a:r>
              <a:rPr lang="ar-SA" sz="2400" dirty="0"/>
              <a:t>ميز الله العلماء الذين يتدبرون كتاب الله عن غيرهم واعتبرهم اعلى مرتبة.</a:t>
            </a:r>
          </a:p>
          <a:p>
            <a:pPr algn="justLow"/>
            <a:r>
              <a:rPr lang="ar-SA" sz="2400" dirty="0"/>
              <a:t>قال تعالى:</a:t>
            </a:r>
            <a:r>
              <a:rPr lang="ar-SA" sz="2400" dirty="0">
                <a:solidFill>
                  <a:srgbClr val="00B050"/>
                </a:solidFill>
              </a:rPr>
              <a:t>“يرفع الله الذين امنوا منكم والذين اوتوا العلم درجات“.</a:t>
            </a:r>
            <a:endParaRPr lang="ar-SA" sz="2400" dirty="0"/>
          </a:p>
        </p:txBody>
      </p:sp>
      <p:sp>
        <p:nvSpPr>
          <p:cNvPr id="12" name="Curved Right Arrow 11"/>
          <p:cNvSpPr/>
          <p:nvPr/>
        </p:nvSpPr>
        <p:spPr>
          <a:xfrm>
            <a:off x="714348" y="5357826"/>
            <a:ext cx="1000132" cy="10001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8" y="428604"/>
            <a:ext cx="3143272"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1">
            <a:spAutoFit/>
          </a:bodyPr>
          <a:lstStyle/>
          <a:p>
            <a:pPr algn="justLow">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المساوة بين الابناء:</a:t>
            </a:r>
            <a:endParaRPr lang="ar-SA" sz="2800" dirty="0"/>
          </a:p>
        </p:txBody>
      </p:sp>
      <p:sp>
        <p:nvSpPr>
          <p:cNvPr id="3" name="Round Diagonal Corner Rectangle 2"/>
          <p:cNvSpPr/>
          <p:nvPr/>
        </p:nvSpPr>
        <p:spPr>
          <a:xfrm>
            <a:off x="357158" y="1285860"/>
            <a:ext cx="8501122" cy="4929222"/>
          </a:xfrm>
          <a:prstGeom prst="round2DiagRect">
            <a:avLst/>
          </a:prstGeom>
        </p:spPr>
        <p:style>
          <a:lnRef idx="1">
            <a:schemeClr val="accent3"/>
          </a:lnRef>
          <a:fillRef idx="2">
            <a:schemeClr val="accent3"/>
          </a:fillRef>
          <a:effectRef idx="1">
            <a:schemeClr val="accent3"/>
          </a:effectRef>
          <a:fontRef idx="minor">
            <a:schemeClr val="dk1"/>
          </a:fontRef>
        </p:style>
        <p:txBody>
          <a:bodyPr rtlCol="1" anchor="ctr"/>
          <a:lstStyle/>
          <a:p>
            <a:pPr algn="justLow">
              <a:buFont typeface="Wingdings" pitchFamily="2" charset="2"/>
              <a:buChar char="v"/>
            </a:pPr>
            <a:r>
              <a:rPr lang="ar-SA" sz="2400" dirty="0"/>
              <a:t>أمر الاسلام المساوة بين الابناء وعدم التمييز بينهم حتى لا تتأذى مشاعرهم ويحل البغض مكان الحب والوئام،والدليل على ذلك القول نهى الرسول صلى الله عليه وسلم عن التمييز الذكور وتفضليهم عن الاناث {كما حدث في مجتمعنا السابق ومجتمعنا هذا عندما تأتيهم البنت تسود ووجههم ويتضايقون لانها انثى وليس ذكر وهذا الكلام لا ينطبق على الجميع بل القليل من الناس} مما يؤدي الى شعور الاناث في تدني قيمتهم فالحياة .</a:t>
            </a:r>
          </a:p>
          <a:p>
            <a:pPr algn="justLow"/>
            <a:endParaRPr lang="ar-SA" sz="2400" dirty="0"/>
          </a:p>
          <a:p>
            <a:pPr algn="justLow"/>
            <a:r>
              <a:rPr lang="ar-SA" sz="2400" dirty="0"/>
              <a:t>قال الرسول صلى الله عليه وسلم:</a:t>
            </a:r>
            <a:r>
              <a:rPr lang="ar-SA" sz="2400" dirty="0">
                <a:solidFill>
                  <a:schemeClr val="accent1"/>
                </a:solidFill>
              </a:rPr>
              <a:t>(خير اولادكم البنات). </a:t>
            </a:r>
            <a:r>
              <a:rPr lang="ar-SA" sz="2400" dirty="0">
                <a:solidFill>
                  <a:schemeClr val="tx1"/>
                </a:solidFill>
              </a:rPr>
              <a:t>وعندما بشر عليه الصلاة والسلام بأبنته فاطمة لمح على وجه الصحابة شيء من الامتعاض فقال لهم ”ماكم ريحانة اشمها ورزقها على الله“ ومن خلال هذا الموقف يبين لنا رسول الله </a:t>
            </a:r>
            <a:r>
              <a:rPr lang="ar-SA" sz="2400" dirty="0"/>
              <a:t> بحنيته وابويته,تغير الاعتقاد الجماعي السائد ، اي تفضيل الولد عن البنت.</a:t>
            </a: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357290" y="1285860"/>
            <a:ext cx="6572296" cy="3857652"/>
          </a:xfrm>
          <a:prstGeom prst="ellipse">
            <a:avLst/>
          </a:prstGeom>
        </p:spPr>
        <p:style>
          <a:lnRef idx="1">
            <a:schemeClr val="accent1"/>
          </a:lnRef>
          <a:fillRef idx="3">
            <a:schemeClr val="accent1"/>
          </a:fillRef>
          <a:effectRef idx="2">
            <a:schemeClr val="accent1"/>
          </a:effectRef>
          <a:fontRef idx="minor">
            <a:schemeClr val="lt1"/>
          </a:fontRef>
        </p:style>
        <p:txBody>
          <a:bodyPr rtlCol="1" anchor="ctr"/>
          <a:lstStyle/>
          <a:p>
            <a:pPr algn="justLow">
              <a:buFont typeface="Wingdings" pitchFamily="2" charset="2"/>
              <a:buChar char="q"/>
            </a:pPr>
            <a:r>
              <a:rPr lang="ar-SA" sz="2400" dirty="0">
                <a:ln w="18415" cmpd="sng">
                  <a:solidFill>
                    <a:srgbClr val="FFFFFF"/>
                  </a:solidFill>
                  <a:prstDash val="solid"/>
                </a:ln>
                <a:solidFill>
                  <a:srgbClr val="FFFFFF"/>
                </a:solidFill>
                <a:effectLst>
                  <a:outerShdw blurRad="63500" dir="3600000" algn="tl" rotWithShape="0">
                    <a:srgbClr val="000000">
                      <a:alpha val="70000"/>
                    </a:srgbClr>
                  </a:outerShdw>
                </a:effectLst>
              </a:rPr>
              <a:t>وليحبب الرسول صلى الله عليه وسلم الاناث الى قلوب الاباء حبا يعادل في قيمته مقاومة الميل الفطري لحب الذكور ولقول الرسول صلى الله عليه وسلم {من عال ثلاثة اخوات وجبت له الجنة،قيل يارسول الله واثنتين؟ قال: ”واثنتين“،قيل وواحدة ,قال “وواحدة ”}</a:t>
            </a: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00364" y="928670"/>
            <a:ext cx="3929090"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1">
            <a:spAutoFit/>
          </a:bodyPr>
          <a:lstStyle/>
          <a:p>
            <a:pPr>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حقوق الطفل بالمواثيق الدولية:</a:t>
            </a:r>
          </a:p>
        </p:txBody>
      </p:sp>
      <p:sp>
        <p:nvSpPr>
          <p:cNvPr id="4" name="Round Diagonal Corner Rectangle 3"/>
          <p:cNvSpPr/>
          <p:nvPr/>
        </p:nvSpPr>
        <p:spPr>
          <a:xfrm>
            <a:off x="1285852" y="2214554"/>
            <a:ext cx="6929486" cy="2571768"/>
          </a:xfrm>
          <a:prstGeom prst="round2DiagRect">
            <a:avLst/>
          </a:prstGeom>
        </p:spPr>
        <p:style>
          <a:lnRef idx="1">
            <a:schemeClr val="accent3"/>
          </a:lnRef>
          <a:fillRef idx="2">
            <a:schemeClr val="accent3"/>
          </a:fillRef>
          <a:effectRef idx="1">
            <a:schemeClr val="accent3"/>
          </a:effectRef>
          <a:fontRef idx="minor">
            <a:schemeClr val="dk1"/>
          </a:fontRef>
        </p:style>
        <p:txBody>
          <a:bodyPr rtlCol="1" anchor="ctr"/>
          <a:lstStyle/>
          <a:p>
            <a:pPr algn="justLow">
              <a:buFont typeface="Wingdings" pitchFamily="2" charset="2"/>
              <a:buChar char="q"/>
            </a:pPr>
            <a:r>
              <a:rPr lang="ar-SA" sz="2400" dirty="0"/>
              <a:t>نشطت الدول لتأمين حقوق الطفل من خلال الاتفاقيات و القوانين الدولية لحقوق الانسان و الطفل.</a:t>
            </a: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71670" y="285728"/>
            <a:ext cx="6715172"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1">
            <a:spAutoFit/>
          </a:bodyPr>
          <a:lstStyle/>
          <a:p>
            <a:pPr>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اهم ما ورد في الاتفاقيات الدولية الخاصة بحقوق الطفل :</a:t>
            </a:r>
          </a:p>
        </p:txBody>
      </p:sp>
      <p:graphicFrame>
        <p:nvGraphicFramePr>
          <p:cNvPr id="3" name="Diagram 2"/>
          <p:cNvGraphicFramePr/>
          <p:nvPr/>
        </p:nvGraphicFramePr>
        <p:xfrm>
          <a:off x="571472" y="1214422"/>
          <a:ext cx="8286808" cy="5429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57158" y="357166"/>
          <a:ext cx="8501122" cy="628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214290"/>
            <a:ext cx="8715436" cy="637097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Low">
              <a:buFont typeface="Wingdings" pitchFamily="2" charset="2"/>
              <a:buChar char="Ø"/>
            </a:pPr>
            <a:r>
              <a:rPr lang="ar-SA" sz="2400" dirty="0"/>
              <a:t>10.اعتراف كل من يطلع على هذه المواثيق ان كل من الوالدين مسؤولان وتهمهما مسؤليات مشتركة في التربية وتنشئة الاطفال وتحقيق رغباتهم التي تصب في مصلحة الطفل.</a:t>
            </a:r>
          </a:p>
          <a:p>
            <a:pPr algn="justLow"/>
            <a:endParaRPr lang="ar-SA" sz="2400" dirty="0"/>
          </a:p>
          <a:p>
            <a:pPr algn="justLow">
              <a:buFont typeface="Wingdings" pitchFamily="2" charset="2"/>
              <a:buChar char="Ø"/>
            </a:pPr>
            <a:r>
              <a:rPr lang="ar-SA" sz="2400" dirty="0"/>
              <a:t>11.تكفل كل من شارك في هذا الميثاق من الاطراف المعنية بحقوق طفل بضرورة تعاون وتكافل مع الوالدين في مسؤوليات رعاية الاطفال من خلال تطوير المرافق و المؤسسات وخدمات رعاية الاطفال.</a:t>
            </a:r>
          </a:p>
          <a:p>
            <a:pPr algn="justLow"/>
            <a:endParaRPr lang="ar-SA" sz="2400" dirty="0"/>
          </a:p>
          <a:p>
            <a:pPr algn="justLow">
              <a:buFont typeface="Wingdings" pitchFamily="2" charset="2"/>
              <a:buChar char="Ø"/>
            </a:pPr>
            <a:r>
              <a:rPr lang="ar-SA" sz="2400" dirty="0"/>
              <a:t>12.من بنودها انها اهتمت بالاطفال المحرومين من جو عائلي حيث تكفلت الدولة بطرق تحقق لهم ذلك العنصر ومن هذه الطرق الحضانات والمستشفيات.</a:t>
            </a:r>
          </a:p>
          <a:p>
            <a:pPr algn="justLow"/>
            <a:endParaRPr lang="ar-SA" sz="2400" dirty="0"/>
          </a:p>
          <a:p>
            <a:pPr algn="justLow">
              <a:buFont typeface="Wingdings" pitchFamily="2" charset="2"/>
              <a:buChar char="Ø"/>
            </a:pPr>
            <a:r>
              <a:rPr lang="ar-SA" sz="2400" dirty="0"/>
              <a:t>13.الاعتراف كل من شارك بهذه الاتفاقية بحقوق الاطفال ذوي الاحتياجات الخاصة وتكفل بتحقيق رغباتهم ومساعدة كل من يرعاهم بتوفير كل ما يحتاجونه من موارد كما تضمن لهم حق المشاركة في جميع المسائل المجتمعية.</a:t>
            </a:r>
          </a:p>
          <a:p>
            <a:pPr algn="justLow"/>
            <a:endParaRPr lang="ar-SA" sz="2400" dirty="0"/>
          </a:p>
          <a:p>
            <a:pPr algn="justLow">
              <a:buFont typeface="Wingdings" pitchFamily="2" charset="2"/>
              <a:buChar char="Ø"/>
            </a:pPr>
            <a:r>
              <a:rPr lang="ar-SA" sz="2400" dirty="0"/>
              <a:t>14.اعتراف دول الاطراف بحقوق الطفل كحق الصحة وتوفير كافة المرافق صحية الخاصة بالاطفال لضمان صحتهم بيولوجية ونفسية للعيش بحياة افضل توفر نمو افضل.</a:t>
            </a: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Low">
              <a:buFont typeface="Wingdings" pitchFamily="2" charset="2"/>
              <a:buChar char="Ø"/>
            </a:pPr>
            <a:r>
              <a:rPr lang="ar-SA" sz="2400" dirty="0"/>
              <a:t>15.اعتراف دول الاطراف بحق عيش الاطفال ببيئة تلائم نموهم البدني والعقلي وان يسعى الوالدين توفير كل جهدهما لخلق بيئة معيشية كاملة في نمو ابنهما بالاضافة الى تكفل تلك دول الاطراف بضرورة مساعدة الوالدين بمبالغ مالية من اجل خلق بيئة معيشية كاملة للطفل من الغذاء والمسكن..... .</a:t>
            </a:r>
          </a:p>
          <a:p>
            <a:pPr algn="justLow"/>
            <a:endParaRPr lang="ar-SA" sz="2400" dirty="0"/>
          </a:p>
          <a:p>
            <a:pPr algn="justLow">
              <a:buFont typeface="Wingdings" pitchFamily="2" charset="2"/>
              <a:buChar char="Ø"/>
            </a:pPr>
            <a:r>
              <a:rPr lang="ar-SA" sz="2400" dirty="0"/>
              <a:t>16.الاعتراف دول الاطراف بضرورة توفير تعليم لكل طفل لانه حق اساسي وضروري يجب توفرة على ان تقدم لضمان هذا الحق للاطفال:</a:t>
            </a:r>
          </a:p>
          <a:p>
            <a:pPr algn="justLow">
              <a:buFont typeface="Wingdings" pitchFamily="2" charset="2"/>
              <a:buChar char="ü"/>
            </a:pPr>
            <a:r>
              <a:rPr lang="ar-SA" sz="2400" dirty="0"/>
              <a:t>جعل التعليم الابتدائي اجباري ومتاح ومجاني.</a:t>
            </a:r>
          </a:p>
          <a:p>
            <a:pPr algn="justLow"/>
            <a:endParaRPr lang="ar-SA" sz="2400" dirty="0"/>
          </a:p>
          <a:p>
            <a:pPr algn="justLow">
              <a:buFont typeface="Wingdings" pitchFamily="2" charset="2"/>
              <a:buChar char="ü"/>
            </a:pPr>
            <a:r>
              <a:rPr lang="ar-SA" sz="2400" dirty="0"/>
              <a:t>تطوير تعليم الاكاديمي والعمل على اتاحة في كل مكان مع تقديم المساعدات المالية لكل طفل يلزمه هذا الامر.</a:t>
            </a:r>
          </a:p>
          <a:p>
            <a:pPr algn="justLow"/>
            <a:endParaRPr lang="ar-SA" sz="2400" dirty="0"/>
          </a:p>
          <a:p>
            <a:pPr algn="justLow">
              <a:buFont typeface="Wingdings" pitchFamily="2" charset="2"/>
              <a:buChar char="ü"/>
            </a:pPr>
            <a:r>
              <a:rPr lang="ar-SA" sz="2400" dirty="0"/>
              <a:t>جعل تعليم العالي متاحا بناء على القدرات طفل.</a:t>
            </a:r>
          </a:p>
          <a:p>
            <a:pPr algn="justLow"/>
            <a:endParaRPr lang="ar-SA" sz="2400" dirty="0"/>
          </a:p>
          <a:p>
            <a:pPr algn="justLow">
              <a:buFont typeface="Wingdings" pitchFamily="2" charset="2"/>
              <a:buChar char="ü"/>
            </a:pPr>
            <a:r>
              <a:rPr lang="ar-SA" sz="2400" dirty="0"/>
              <a:t>جعل ارشادات تعليمية وتربوية متوفرة لجميع الاطفال.</a:t>
            </a:r>
          </a:p>
          <a:p>
            <a:pPr algn="justLow"/>
            <a:endParaRPr lang="ar-SA" sz="2400" dirty="0"/>
          </a:p>
          <a:p>
            <a:pPr algn="justLow">
              <a:buFont typeface="Wingdings" pitchFamily="2" charset="2"/>
              <a:buChar char="ü"/>
            </a:pPr>
            <a:r>
              <a:rPr lang="ar-SA" sz="2400" dirty="0"/>
              <a:t>تعزيز تعليم الاطفال من خلال تشجيع على الدراسة وتحريرهم من ترك الدراسة وبيان عواقبها .</a:t>
            </a: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857884" y="714356"/>
            <a:ext cx="3000396"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1">
            <a:spAutoFit/>
          </a:bodyPr>
          <a:lstStyle/>
          <a:p>
            <a:pPr>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الطفل في الاسلام:</a:t>
            </a:r>
          </a:p>
        </p:txBody>
      </p:sp>
      <p:sp>
        <p:nvSpPr>
          <p:cNvPr id="6" name="TextBox 5"/>
          <p:cNvSpPr txBox="1"/>
          <p:nvPr/>
        </p:nvSpPr>
        <p:spPr>
          <a:xfrm>
            <a:off x="428596" y="1571612"/>
            <a:ext cx="8286808" cy="4643469"/>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Low">
              <a:buFont typeface="Wingdings" pitchFamily="2" charset="2"/>
              <a:buChar char="v"/>
            </a:pPr>
            <a:r>
              <a:rPr lang="ar-SA" sz="2400" dirty="0"/>
              <a:t>ان الاسلام اعتنى بالطفل قبل تكوينه وولادته وحفظ له نسبه وحقوقه وصحته من خلال عقد القران بين الام والاب.</a:t>
            </a:r>
          </a:p>
          <a:p>
            <a:pPr algn="justLow"/>
            <a:endParaRPr lang="ar-SA" sz="2400" dirty="0"/>
          </a:p>
          <a:p>
            <a:pPr algn="justLow"/>
            <a:r>
              <a:rPr lang="ar-SA" sz="2400" dirty="0"/>
              <a:t>*حيث قال تعالى</a:t>
            </a:r>
            <a:r>
              <a:rPr lang="ar-SA" sz="2400" dirty="0">
                <a:solidFill>
                  <a:srgbClr val="00B050"/>
                </a:solidFill>
              </a:rPr>
              <a:t>“والله جعل لكم من انفسكم ازواجاً وجعل لكم من أزواجكم بنبن وحفدةً ورزقناكم من الطيبات“.</a:t>
            </a:r>
            <a:r>
              <a:rPr lang="ar-SA" sz="2400" dirty="0"/>
              <a:t> </a:t>
            </a:r>
          </a:p>
          <a:p>
            <a:pPr algn="justLow"/>
            <a:r>
              <a:rPr lang="ar-SA" sz="2400" dirty="0">
                <a:solidFill>
                  <a:schemeClr val="tx1"/>
                </a:solidFill>
              </a:rPr>
              <a:t>*وحيث قال تعالى</a:t>
            </a:r>
            <a:r>
              <a:rPr lang="ar-SA" sz="2400" dirty="0">
                <a:solidFill>
                  <a:srgbClr val="00B050"/>
                </a:solidFill>
              </a:rPr>
              <a:t>“المال والبنون زينة الحياة الدنيا“.</a:t>
            </a:r>
          </a:p>
          <a:p>
            <a:pPr algn="justLow"/>
            <a:endParaRPr lang="ar-SA" sz="2400" dirty="0">
              <a:solidFill>
                <a:srgbClr val="00B050"/>
              </a:solidFill>
            </a:endParaRPr>
          </a:p>
          <a:p>
            <a:pPr algn="justLow">
              <a:buFont typeface="Wingdings" pitchFamily="2" charset="2"/>
              <a:buChar char="v"/>
            </a:pPr>
            <a:r>
              <a:rPr lang="ar-SA" sz="2400" dirty="0">
                <a:solidFill>
                  <a:schemeClr val="tx1"/>
                </a:solidFill>
              </a:rPr>
              <a:t>فالاطفال هم زينة وبهجة الحياة,حيث ان تربيتهم تربية صحيحة لا يعود على الوالدين بالنفع في الحياة الدنيا فقط وانما ايضا بالاخرة والدليل على ذلك                 ان رسول الله صلى الله عليه وسلم , يقول</a:t>
            </a:r>
            <a:r>
              <a:rPr lang="ar-SA" sz="2400" dirty="0">
                <a:solidFill>
                  <a:schemeClr val="accent1"/>
                </a:solidFill>
              </a:rPr>
              <a:t>{اذا مات ابن ادم انقطع عمله الا من ثلاث : صدقة جارية،او علم ينتفع به،او ولد صالح يكون له}.</a:t>
            </a:r>
          </a:p>
          <a:p>
            <a:pPr algn="justLow"/>
            <a:endParaRPr lang="ar-SA" sz="24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714356"/>
            <a:ext cx="8501122"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Low">
              <a:buFont typeface="Wingdings" pitchFamily="2" charset="2"/>
              <a:buChar char="Ø"/>
            </a:pPr>
            <a:r>
              <a:rPr lang="ar-SA" sz="2400" dirty="0"/>
              <a:t>17.اعتراف بخطورة الاستغلال الاقتصادي الذي يؤدي الى اعاقة تعليم الاطفال وان يسبب ضرر لصحتهم او نموهم البدني او العقلي , فهناك مبادئ سنها القانون الدولي للحقوق طفل:</a:t>
            </a:r>
          </a:p>
        </p:txBody>
      </p:sp>
      <p:graphicFrame>
        <p:nvGraphicFramePr>
          <p:cNvPr id="3" name="Diagram 2"/>
          <p:cNvGraphicFramePr/>
          <p:nvPr/>
        </p:nvGraphicFramePr>
        <p:xfrm>
          <a:off x="214282" y="2143116"/>
          <a:ext cx="8643998" cy="4278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7744" y="1628800"/>
            <a:ext cx="6172200" cy="1894362"/>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r"/>
            <a:r>
              <a:rPr lang="ar-SA" dirty="0"/>
              <a:t>أعضاء الفريق :</a:t>
            </a:r>
            <a:br>
              <a:rPr lang="ar-SA" dirty="0"/>
            </a:br>
            <a:r>
              <a:rPr lang="ar-SA" dirty="0"/>
              <a:t>1-لانا قلالوة </a:t>
            </a:r>
            <a:br>
              <a:rPr lang="ar-SA" dirty="0"/>
            </a:br>
            <a:r>
              <a:rPr lang="ar-SA" dirty="0"/>
              <a:t>2-يارا مروان</a:t>
            </a:r>
            <a:br>
              <a:rPr lang="ar-SA" dirty="0"/>
            </a:br>
            <a:r>
              <a:rPr lang="ar-SA" dirty="0"/>
              <a:t>3-أيوب عساف</a:t>
            </a:r>
            <a:endParaRPr lang="en-US" dirty="0"/>
          </a:p>
        </p:txBody>
      </p:sp>
      <p:sp>
        <p:nvSpPr>
          <p:cNvPr id="3" name="Subtitle 2"/>
          <p:cNvSpPr>
            <a:spLocks noGrp="1"/>
          </p:cNvSpPr>
          <p:nvPr>
            <p:ph type="subTitle" idx="1"/>
          </p:nvPr>
        </p:nvSpPr>
        <p:spPr>
          <a:xfrm>
            <a:off x="2267744" y="4149080"/>
            <a:ext cx="6172200" cy="1371600"/>
          </a:xfrm>
        </p:spPr>
        <p:txBody>
          <a:bodyPr>
            <a:normAutofit/>
          </a:bodyPr>
          <a:lstStyle/>
          <a:p>
            <a:pPr algn="ctr"/>
            <a:r>
              <a:rPr lang="ar-SA" sz="2400" dirty="0"/>
              <a:t>شكرا لحسن استماعكم </a:t>
            </a:r>
          </a:p>
          <a:p>
            <a:pPr algn="ctr"/>
            <a:r>
              <a:rPr lang="ar-SA" sz="2400" dirty="0"/>
              <a:t>دمتم سالمين </a:t>
            </a:r>
            <a:r>
              <a:rPr lang="en-US" sz="2400" dirty="0"/>
              <a:t> </a:t>
            </a:r>
          </a:p>
          <a:p>
            <a:pPr algn="ctr"/>
            <a:r>
              <a:rPr lang="en-US" sz="2400" dirty="0"/>
              <a:t>&lt;3</a:t>
            </a:r>
          </a:p>
        </p:txBody>
      </p:sp>
    </p:spTree>
    <p:extLst>
      <p:ext uri="{BB962C8B-B14F-4D97-AF65-F5344CB8AC3E}">
        <p14:creationId xmlns:p14="http://schemas.microsoft.com/office/powerpoint/2010/main" val="3067022124"/>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472" y="428605"/>
            <a:ext cx="8286808" cy="6001643"/>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Low">
              <a:buFont typeface="Wingdings" pitchFamily="2" charset="2"/>
              <a:buChar char="v"/>
            </a:pPr>
            <a:r>
              <a:rPr lang="ar-SA" sz="2400" dirty="0"/>
              <a:t>وأكد الاسلام على ضرورة اختيار الزوج لزوجته فاختيارها لا يقتصر على جمالها فقط  وانما على اخلاقها وادابها و حسبها ونسبها ودينها لكي تستطيع ان ترعى وتربي اطفالهم رعاية صحيحة  وان يكون لهم قيمة في المجتمع ويفتخر بهم في المستقبل ولا سيما كذلك للزوجة ان تحسن اختيار زوجها.</a:t>
            </a:r>
          </a:p>
          <a:p>
            <a:pPr algn="justLow"/>
            <a:endParaRPr lang="ar-SA" sz="2400" dirty="0"/>
          </a:p>
          <a:p>
            <a:pPr algn="justLow">
              <a:buFont typeface="Wingdings" pitchFamily="2" charset="2"/>
              <a:buChar char="v"/>
            </a:pPr>
            <a:r>
              <a:rPr lang="ar-SA" sz="2400" dirty="0"/>
              <a:t>الابتعاد قدر المستطاع عنزواج الاقارب لمنع حدوث اعاقات للطفل ومن اجل عدم توارث شائبة ما،يقول الرسول صلى الله عليه وسلم </a:t>
            </a:r>
            <a:r>
              <a:rPr lang="ar-SA" sz="2400" dirty="0">
                <a:solidFill>
                  <a:schemeClr val="accent1"/>
                </a:solidFill>
              </a:rPr>
              <a:t>{تخيروا لنطفكم فان العرق دساس}.</a:t>
            </a:r>
          </a:p>
          <a:p>
            <a:pPr algn="justLow"/>
            <a:endParaRPr lang="ar-SA" sz="2400" dirty="0">
              <a:solidFill>
                <a:schemeClr val="accent1"/>
              </a:solidFill>
            </a:endParaRPr>
          </a:p>
          <a:p>
            <a:pPr algn="justLow">
              <a:buFont typeface="Wingdings" pitchFamily="2" charset="2"/>
              <a:buChar char="v"/>
            </a:pPr>
            <a:r>
              <a:rPr lang="ar-SA" sz="2400" dirty="0">
                <a:solidFill>
                  <a:schemeClr val="tx1"/>
                </a:solidFill>
              </a:rPr>
              <a:t>كذلك فان الاسلام حدد معالم الطريق القويم لنشأة الطفل حتى وهو في عالم الغيب و أرشد من اراد التفكير بالزواج وتكوين اسرة.</a:t>
            </a:r>
          </a:p>
          <a:p>
            <a:pPr algn="justLow"/>
            <a:endParaRPr lang="ar-SA" sz="2400" dirty="0">
              <a:solidFill>
                <a:schemeClr val="tx1"/>
              </a:solidFill>
            </a:endParaRPr>
          </a:p>
          <a:p>
            <a:pPr algn="justLow">
              <a:buFont typeface="Wingdings" pitchFamily="2" charset="2"/>
              <a:buChar char="v"/>
            </a:pPr>
            <a:r>
              <a:rPr lang="ar-SA" sz="2400" dirty="0">
                <a:solidFill>
                  <a:schemeClr val="tx1"/>
                </a:solidFill>
              </a:rPr>
              <a:t>قد غرس الله في الانسان فطرة حب الاولاد ورحمتهم، وهذه العاطفة السامية ما هي الا قبس من رحمة الله تعالى.لهذا اكدت التعاليم والوصايا الى الاولاد ليحسنو معاملة الوالدين ، فالوصية موجهة لى الابن لتحرك فيه الانسانيته.</a:t>
            </a:r>
          </a:p>
          <a:p>
            <a:pPr algn="justLow"/>
            <a:r>
              <a:rPr lang="ar-SA" sz="2400" dirty="0">
                <a:solidFill>
                  <a:schemeClr val="tx1"/>
                </a:solidFill>
              </a:rPr>
              <a:t>*قال تعالى</a:t>
            </a:r>
            <a:r>
              <a:rPr lang="ar-SA" sz="2400" dirty="0">
                <a:solidFill>
                  <a:srgbClr val="00B050"/>
                </a:solidFill>
              </a:rPr>
              <a:t>“ووصينا الانسان بوالديه احساناً“.</a:t>
            </a:r>
            <a:endParaRPr lang="ar-SA" sz="24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500694" y="357166"/>
            <a:ext cx="3143272"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1">
            <a:spAutoFit/>
          </a:bodyPr>
          <a:lstStyle/>
          <a:p>
            <a:pPr>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عناية الاسرة بالجنين:</a:t>
            </a:r>
          </a:p>
        </p:txBody>
      </p:sp>
      <p:sp>
        <p:nvSpPr>
          <p:cNvPr id="5" name="TextBox 4"/>
          <p:cNvSpPr txBox="1"/>
          <p:nvPr/>
        </p:nvSpPr>
        <p:spPr>
          <a:xfrm>
            <a:off x="357158" y="1071546"/>
            <a:ext cx="8501122"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Low">
              <a:buFont typeface="Wingdings" pitchFamily="2" charset="2"/>
              <a:buChar char="v"/>
            </a:pPr>
            <a:r>
              <a:rPr lang="ar-SA" sz="2400" dirty="0"/>
              <a:t>شرع الاسلام الزواج وحث عليه لينتج عنه عملية الحمل وذكر في اكثر من ثلاثين ايه من القران الكريم ، بدء الخلق في الانسان واطواره بعضها يفصل اطوار الجنين وبعضها يجمله .</a:t>
            </a:r>
          </a:p>
        </p:txBody>
      </p:sp>
      <p:graphicFrame>
        <p:nvGraphicFramePr>
          <p:cNvPr id="6" name="Diagram 5"/>
          <p:cNvGraphicFramePr/>
          <p:nvPr/>
        </p:nvGraphicFramePr>
        <p:xfrm>
          <a:off x="285720" y="2928934"/>
          <a:ext cx="6096000" cy="3635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6572264" y="2786058"/>
            <a:ext cx="2357454"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Low">
              <a:buFont typeface="Wingdings" pitchFamily="2" charset="2"/>
              <a:buChar char="q"/>
            </a:pPr>
            <a:r>
              <a:rPr lang="ar-SA" sz="2400" b="1" dirty="0"/>
              <a:t>اهم جوانب عناية الاسلام بالطفل وهو جنين برحم امه: </a:t>
            </a:r>
            <a:endParaRPr lang="ar-SA" sz="2400" dirty="0"/>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143504" y="714356"/>
            <a:ext cx="3500462"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1">
            <a:spAutoFit/>
          </a:bodyPr>
          <a:lstStyle/>
          <a:p>
            <a:pPr>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واجب رعاية الام للجنين:</a:t>
            </a:r>
          </a:p>
        </p:txBody>
      </p:sp>
      <p:sp>
        <p:nvSpPr>
          <p:cNvPr id="4" name="TextBox 3"/>
          <p:cNvSpPr txBox="1"/>
          <p:nvPr/>
        </p:nvSpPr>
        <p:spPr>
          <a:xfrm>
            <a:off x="428596" y="1500174"/>
            <a:ext cx="8501122"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Low">
              <a:buFont typeface="Wingdings" pitchFamily="2" charset="2"/>
              <a:buChar char="v"/>
            </a:pPr>
            <a:r>
              <a:rPr lang="ar-SA" sz="2400" dirty="0"/>
              <a:t>واجب رعاية الام للجنين يتعدى في الشريعة عملية الاهتمام بصحة الام وغذائها بحيث تتوفر كل العناصر الازمة لتكوين الجنين وحمايته من اي نقص او سقوط كما منع الاسلام المرأة من فعل كل ما يؤدي الضرر بالجنين او يؤدي الى الاجهاض  بحيث وضع الاسلام عقوبات على الاجهاض عمدا.</a:t>
            </a:r>
          </a:p>
        </p:txBody>
      </p:sp>
      <p:graphicFrame>
        <p:nvGraphicFramePr>
          <p:cNvPr id="10" name="Diagram 9"/>
          <p:cNvGraphicFramePr/>
          <p:nvPr/>
        </p:nvGraphicFramePr>
        <p:xfrm>
          <a:off x="428596" y="3143248"/>
          <a:ext cx="6500858" cy="32861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29" name="Rectangle 5"/>
          <p:cNvSpPr>
            <a:spLocks noChangeArrowheads="1"/>
          </p:cNvSpPr>
          <p:nvPr/>
        </p:nvSpPr>
        <p:spPr bwMode="auto">
          <a:xfrm>
            <a:off x="7072330" y="3286124"/>
            <a:ext cx="1857388" cy="1200329"/>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 typeface="Wingdings" pitchFamily="2" charset="2"/>
              <a:buChar char="q"/>
              <a:tabLst>
                <a:tab pos="3676650" algn="l"/>
              </a:tabLst>
            </a:pPr>
            <a:r>
              <a:rPr kumimoji="0" lang="ar-SA" sz="2400" b="1" i="0" u="none" strike="noStrike" cap="none" normalizeH="0" baseline="0" dirty="0">
                <a:ln>
                  <a:noFill/>
                </a:ln>
                <a:solidFill>
                  <a:schemeClr val="tx1"/>
                </a:solidFill>
                <a:effectLst/>
                <a:latin typeface="Calibri" pitchFamily="34" charset="0"/>
                <a:ea typeface="Calibri" pitchFamily="34" charset="0"/>
                <a:cs typeface="Arial" pitchFamily="34" charset="0"/>
              </a:rPr>
              <a:t>ومن منطلق اهتمام الاسلام بالجنين هو : </a:t>
            </a:r>
            <a:endParaRPr kumimoji="0" lang="ar-SA"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428596" y="1643050"/>
            <a:ext cx="8501122" cy="304698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 typeface="Wingdings" pitchFamily="2" charset="2"/>
              <a:buChar char="v"/>
              <a:tabLst>
                <a:tab pos="3676650" algn="l"/>
              </a:tabLst>
            </a:pPr>
            <a:endPar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 typeface="Wingdings" pitchFamily="2" charset="2"/>
              <a:buChar char="v"/>
              <a:tabLst>
                <a:tab pos="3676650" algn="l"/>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قال الله تعالى : </a:t>
            </a:r>
            <a:r>
              <a:rPr lang="ar-SA" sz="2400" b="1" dirty="0">
                <a:solidFill>
                  <a:srgbClr val="00B050"/>
                </a:solidFill>
                <a:latin typeface="Calibri" pitchFamily="34" charset="0"/>
                <a:ea typeface="Calibri" pitchFamily="34" charset="0"/>
                <a:cs typeface="Arial" pitchFamily="34" charset="0"/>
              </a:rPr>
              <a:t>”</a:t>
            </a:r>
            <a:r>
              <a:rPr kumimoji="0" lang="ar-SA" sz="2400" b="1" i="0" u="none" strike="noStrike" cap="none" normalizeH="0" baseline="0" dirty="0">
                <a:ln>
                  <a:noFill/>
                </a:ln>
                <a:solidFill>
                  <a:srgbClr val="00B050"/>
                </a:solidFill>
                <a:effectLst/>
                <a:latin typeface="Calibri" pitchFamily="34" charset="0"/>
                <a:ea typeface="Calibri" pitchFamily="34" charset="0"/>
                <a:cs typeface="Arial" pitchFamily="34" charset="0"/>
              </a:rPr>
              <a:t>وَلَا تَقْتُلُوا النَّفْسَ الَّتِي حَرَّمَ اللَّهُ إِلَّا بِالْحَقِّ ۗ وَمَن قُتِلَ مَظْلُومًا فَقَدْ جَعَلْنَا لِوَلِيِّهِ سُلْطَانًا فَلَا يُسْرِف فِّي الْقَتْلِ“ سورة الاسراء . </a:t>
            </a:r>
            <a:r>
              <a:rPr kumimoji="0" lang="ar-SA" sz="2400" b="1" i="0" u="none" strike="noStrike" cap="none" normalizeH="0" baseline="0" dirty="0">
                <a:ln>
                  <a:noFill/>
                </a:ln>
                <a:solidFill>
                  <a:srgbClr val="00B050"/>
                </a:solidFill>
                <a:effectLst/>
                <a:latin typeface="Times New Roman" pitchFamily="18" charset="0"/>
                <a:ea typeface="Calibri" pitchFamily="34" charset="0"/>
                <a:cs typeface="Times New Roman" pitchFamily="18" charset="0"/>
              </a:rPr>
              <a:t>ۖ</a:t>
            </a:r>
            <a:endParaRPr kumimoji="0" lang="en-US" sz="2400" b="1" i="0" u="none" strike="noStrike" cap="none" normalizeH="0" baseline="0" dirty="0">
              <a:ln>
                <a:noFill/>
              </a:ln>
              <a:solidFill>
                <a:srgbClr val="00B050"/>
              </a:solidFill>
              <a:effectLst/>
              <a:latin typeface="Times New Roman" pitchFamily="18" charset="0"/>
              <a:ea typeface="Calibri" pitchFamily="34" charset="0"/>
              <a:cs typeface="Times New Roman" pitchFamily="18" charset="0"/>
            </a:endParaRPr>
          </a:p>
          <a:p>
            <a:pPr marL="0" marR="0" lvl="0" indent="0" defTabSz="914400" rtl="1" eaLnBrk="1" fontAlgn="base" latinLnBrk="0" hangingPunct="1">
              <a:lnSpc>
                <a:spcPct val="100000"/>
              </a:lnSpc>
              <a:spcBef>
                <a:spcPct val="0"/>
              </a:spcBef>
              <a:spcAft>
                <a:spcPct val="0"/>
              </a:spcAft>
              <a:buClrTx/>
              <a:buSzTx/>
              <a:buFont typeface="Wingdings" pitchFamily="2" charset="2"/>
              <a:buChar char="v"/>
              <a:tabLst>
                <a:tab pos="3676650" algn="l"/>
              </a:tabLst>
            </a:pPr>
            <a:endParaRPr lang="ar-SA" sz="2400" dirty="0">
              <a:solidFill>
                <a:srgbClr val="00B050"/>
              </a:solidFill>
              <a:latin typeface="Times New Roman" pitchFamily="18" charset="0"/>
              <a:ea typeface="Calibri" pitchFamily="34" charset="0"/>
              <a:cs typeface="Times New Roman" pitchFamily="18" charset="0"/>
            </a:endParaRPr>
          </a:p>
          <a:p>
            <a:pPr marL="0" marR="0" lvl="0" indent="0" defTabSz="914400" rtl="1" eaLnBrk="1" fontAlgn="base" latinLnBrk="0" hangingPunct="1">
              <a:lnSpc>
                <a:spcPct val="100000"/>
              </a:lnSpc>
              <a:spcBef>
                <a:spcPct val="0"/>
              </a:spcBef>
              <a:spcAft>
                <a:spcPct val="0"/>
              </a:spcAft>
              <a:buClrTx/>
              <a:buSzTx/>
              <a:tabLst>
                <a:tab pos="3676650" algn="l"/>
              </a:tabLst>
            </a:pPr>
            <a:endParaRPr lang="en-US" sz="2400" dirty="0">
              <a:solidFill>
                <a:srgbClr val="00B050"/>
              </a:solidFill>
              <a:latin typeface="Times New Roman" pitchFamily="18" charset="0"/>
              <a:ea typeface="Calibri" pitchFamily="34" charset="0"/>
              <a:cs typeface="Times New Roman" pitchFamily="18" charset="0"/>
            </a:endParaRPr>
          </a:p>
          <a:p>
            <a:pPr lvl="0" fontAlgn="base">
              <a:spcBef>
                <a:spcPct val="0"/>
              </a:spcBef>
              <a:spcAft>
                <a:spcPct val="0"/>
              </a:spcAft>
              <a:buFont typeface="Wingdings" pitchFamily="2" charset="2"/>
              <a:buChar char="v"/>
              <a:tabLst>
                <a:tab pos="3676650" algn="l"/>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هذا يدل على التسامح الديني للحفاظ على الطفل حتى وهو جنين في رحم امه هذا ما تعمل به القوانين والمواثيق الدولية مؤخرا حتى لا تعدم الام وفي رحمها جنين.</a:t>
            </a:r>
          </a:p>
          <a:p>
            <a:pPr lvl="0" fontAlgn="base">
              <a:spcBef>
                <a:spcPct val="0"/>
              </a:spcBef>
              <a:spcAft>
                <a:spcPct val="0"/>
              </a:spcAft>
              <a:tabLst>
                <a:tab pos="3676650" algn="l"/>
              </a:tabLst>
            </a:pPr>
            <a:endParaRPr lang="en-US" sz="2400" dirty="0">
              <a:latin typeface="Times New Roman" pitchFamily="18" charset="0"/>
              <a:ea typeface="Calibri" pitchFamily="34"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08540" y="714356"/>
            <a:ext cx="4761240"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اخراج الجنين الحي عند موت الحامل :</a:t>
            </a:r>
          </a:p>
        </p:txBody>
      </p:sp>
      <p:sp>
        <p:nvSpPr>
          <p:cNvPr id="20481" name="Rectangle 1"/>
          <p:cNvSpPr>
            <a:spLocks noChangeArrowheads="1"/>
          </p:cNvSpPr>
          <p:nvPr/>
        </p:nvSpPr>
        <p:spPr bwMode="auto">
          <a:xfrm>
            <a:off x="214282" y="1714488"/>
            <a:ext cx="8715436" cy="304698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 typeface="Wingdings" pitchFamily="2" charset="2"/>
              <a:buChar char="v"/>
              <a:tabLst>
                <a:tab pos="3676650" algn="l"/>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كما اتفق فقهاء الشريعة على منع اسقاط الحامل بعد نفخ الروح ، واكثرهم يرى المنع قبل نفخ الروح ، كما وترتبت هناك عقوبة على الجاني تتمثل في الكفارة والغرة  فبذلك اتفق العلماء وفقهاء الشريعة ايضا قد عنوا بالمحافظة على حياة الجنين او امه في الخطر  ( الولادة القيصرية ) .</a:t>
            </a:r>
          </a:p>
          <a:p>
            <a:pPr marL="0" marR="0" lvl="0" indent="0" algn="justLow" defTabSz="914400" rtl="1" eaLnBrk="1" fontAlgn="base" latinLnBrk="0" hangingPunct="1">
              <a:lnSpc>
                <a:spcPct val="100000"/>
              </a:lnSpc>
              <a:spcBef>
                <a:spcPct val="0"/>
              </a:spcBef>
              <a:spcAft>
                <a:spcPct val="0"/>
              </a:spcAft>
              <a:buClrTx/>
              <a:buSzTx/>
              <a:tabLst>
                <a:tab pos="3676650" algn="l"/>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 typeface="Wingdings" pitchFamily="2" charset="2"/>
              <a:buChar char="v"/>
              <a:tabLst>
                <a:tab pos="3676650" algn="l"/>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{وهذا تبيحه الشريعة بل توجبه}</a:t>
            </a:r>
          </a:p>
          <a:p>
            <a:pPr marL="0" marR="0" lvl="0" indent="0" algn="justLow" defTabSz="914400" eaLnBrk="0" fontAlgn="base" latinLnBrk="0" hangingPunct="0">
              <a:lnSpc>
                <a:spcPct val="100000"/>
              </a:lnSpc>
              <a:spcBef>
                <a:spcPct val="0"/>
              </a:spcBef>
              <a:spcAft>
                <a:spcPct val="0"/>
              </a:spcAft>
              <a:buClrTx/>
              <a:buSzTx/>
              <a:tabLst>
                <a:tab pos="3676650" algn="l"/>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eaLnBrk="0" fontAlgn="base" latinLnBrk="0" hangingPunct="0">
              <a:lnSpc>
                <a:spcPct val="100000"/>
              </a:lnSpc>
              <a:spcBef>
                <a:spcPct val="0"/>
              </a:spcBef>
              <a:spcAft>
                <a:spcPct val="0"/>
              </a:spcAft>
              <a:buClrTx/>
              <a:buSzTx/>
              <a:buFontTx/>
              <a:buNone/>
              <a:tabLst>
                <a:tab pos="3676650" algn="l"/>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*اي تبيح بشق بطن المرأة واخراج طفلها عند حدوث الخطر عليه او على الجنين</a:t>
            </a:r>
            <a:r>
              <a:rPr kumimoji="0" lang="ar-SA" sz="1400" b="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ar-SA"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15888" y="714356"/>
            <a:ext cx="2906565"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buFont typeface="Wingdings" pitchFamily="2" charset="2"/>
              <a:buChar char="Ø"/>
            </a:pP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الحقوق المالية للجنين:</a:t>
            </a:r>
          </a:p>
        </p:txBody>
      </p:sp>
      <p:sp>
        <p:nvSpPr>
          <p:cNvPr id="21505" name="Rectangle 1"/>
          <p:cNvSpPr>
            <a:spLocks noChangeArrowheads="1"/>
          </p:cNvSpPr>
          <p:nvPr/>
        </p:nvSpPr>
        <p:spPr bwMode="auto">
          <a:xfrm>
            <a:off x="571472" y="1785926"/>
            <a:ext cx="8358182" cy="2677656"/>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 typeface="Wingdings" pitchFamily="2" charset="2"/>
              <a:buChar char="v"/>
              <a:tabLst>
                <a:tab pos="3676650" algn="l"/>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كما اتفق الفقهاء على احقية الجنين في الارث والوصية والوقف.</a:t>
            </a:r>
          </a:p>
          <a:p>
            <a:pPr marL="0" marR="0" lvl="0" indent="0" algn="justLow" defTabSz="914400" rtl="1" eaLnBrk="1" fontAlgn="base" latinLnBrk="0" hangingPunct="1">
              <a:lnSpc>
                <a:spcPct val="100000"/>
              </a:lnSpc>
              <a:spcBef>
                <a:spcPct val="0"/>
              </a:spcBef>
              <a:spcAft>
                <a:spcPct val="0"/>
              </a:spcAft>
              <a:buClrTx/>
              <a:buSzTx/>
              <a:tabLst>
                <a:tab pos="3676650" algn="l"/>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v"/>
              <a:tabLst>
                <a:tab pos="3676650" algn="l"/>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ولكنهم اختلفوا ببعض الامور " كيف يمكن التصرف بالتركة قبل الولادة ، والمدة التي يمكثها الحمل في البطن ، وحق الجنين في النفقة .</a:t>
            </a:r>
          </a:p>
          <a:p>
            <a:pPr marL="0" marR="0" lvl="0" indent="0" algn="justLow" defTabSz="914400" rtl="1" eaLnBrk="0" fontAlgn="base" latinLnBrk="0" hangingPunct="0">
              <a:lnSpc>
                <a:spcPct val="100000"/>
              </a:lnSpc>
              <a:spcBef>
                <a:spcPct val="0"/>
              </a:spcBef>
              <a:spcAft>
                <a:spcPct val="0"/>
              </a:spcAft>
              <a:buClrTx/>
              <a:buSzTx/>
              <a:tabLst>
                <a:tab pos="3676650" algn="l"/>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 typeface="Wingdings" pitchFamily="2" charset="2"/>
              <a:buChar char="v"/>
              <a:tabLst>
                <a:tab pos="3676650" algn="l"/>
              </a:tabLst>
            </a:pPr>
            <a:r>
              <a:rPr kumimoji="0" lang="ar-SA" sz="2400" b="0" i="0" u="none" strike="noStrike" cap="none" normalizeH="0" baseline="0" dirty="0">
                <a:ln>
                  <a:noFill/>
                </a:ln>
                <a:solidFill>
                  <a:schemeClr val="tx1"/>
                </a:solidFill>
                <a:effectLst/>
                <a:latin typeface="Calibri" pitchFamily="34" charset="0"/>
                <a:ea typeface="Calibri" pitchFamily="34" charset="0"/>
                <a:cs typeface="Arial" pitchFamily="34" charset="0"/>
              </a:rPr>
              <a:t>قال تعالى</a:t>
            </a:r>
            <a:r>
              <a:rPr kumimoji="0" lang="ar-SA" sz="2400" b="1" i="0" u="none" strike="noStrike" cap="none" normalizeH="0" baseline="0" dirty="0">
                <a:ln>
                  <a:noFill/>
                </a:ln>
                <a:solidFill>
                  <a:srgbClr val="00B050"/>
                </a:solidFill>
                <a:effectLst/>
                <a:latin typeface="Calibri" pitchFamily="34" charset="0"/>
                <a:ea typeface="Calibri" pitchFamily="34" charset="0"/>
                <a:cs typeface="Arial" pitchFamily="34" charset="0"/>
              </a:rPr>
              <a:t>:“ وانْ كُنَّ أُولَاتِ حَمْلٍ فَأَنْفِقُوا عَلَيْهِنَّ حَتَّىيَضَعْنَ حَمْلَهُنَّ“.</a:t>
            </a:r>
          </a:p>
          <a:p>
            <a:pPr marL="0" marR="0" lvl="0" indent="0" algn="justLow" defTabSz="914400" rtl="1" eaLnBrk="0" fontAlgn="base" latinLnBrk="0" hangingPunct="0">
              <a:lnSpc>
                <a:spcPct val="100000"/>
              </a:lnSpc>
              <a:spcBef>
                <a:spcPct val="0"/>
              </a:spcBef>
              <a:spcAft>
                <a:spcPct val="0"/>
              </a:spcAft>
              <a:buClrTx/>
              <a:buSzTx/>
              <a:tabLst>
                <a:tab pos="3676650" algn="l"/>
              </a:tabLst>
            </a:pPr>
            <a:r>
              <a:rPr kumimoji="0" lang="ar-SA" sz="2400" b="1" i="0" u="none" strike="noStrike" cap="none" normalizeH="0" baseline="0" dirty="0">
                <a:ln>
                  <a:noFill/>
                </a:ln>
                <a:solidFill>
                  <a:schemeClr val="tx1"/>
                </a:solidFill>
                <a:effectLst/>
                <a:latin typeface="Calibri" pitchFamily="34" charset="0"/>
                <a:ea typeface="Calibri" pitchFamily="34" charset="0"/>
                <a:cs typeface="Arial" pitchFamily="34" charset="0"/>
              </a:rPr>
              <a:t> صدق الله العظيم .</a:t>
            </a:r>
            <a:endParaRPr kumimoji="0" lang="ar-SA"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468</TotalTime>
  <Words>2451</Words>
  <Application>Microsoft Office PowerPoint</Application>
  <PresentationFormat>On-screen Show (4:3)</PresentationFormat>
  <Paragraphs>213</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Oriel</vt:lpstr>
      <vt:lpstr>{الفصل الثاني} حقوق الطفل في الاسرة والمجتمع</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أعضاء الفريق : 1-لانا قلالوة  2-يارا مروان 3-أيوب عساف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الثاني} حقوق الطفل في الاسرة والمجتمع</dc:title>
  <dc:creator>click</dc:creator>
  <cp:lastModifiedBy>DELL</cp:lastModifiedBy>
  <cp:revision>7</cp:revision>
  <dcterms:created xsi:type="dcterms:W3CDTF">2020-06-22T19:09:54Z</dcterms:created>
  <dcterms:modified xsi:type="dcterms:W3CDTF">2020-09-30T14:16:25Z</dcterms:modified>
</cp:coreProperties>
</file>