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6" r:id="rId3"/>
    <p:sldId id="261" r:id="rId4"/>
    <p:sldId id="260" r:id="rId5"/>
    <p:sldId id="257" r:id="rId6"/>
    <p:sldId id="258" r:id="rId7"/>
    <p:sldId id="259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53C593-8558-DF4F-9D26-3D3E01D02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90B44B-C699-2F97-F664-F0F6CD6DD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2DDF29-3C5A-7061-6887-A3D29E0F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400-D176-4D70-8CB1-6B665FEB4DA0}" type="datetimeFigureOut">
              <a:rPr lang="ar-SA" smtClean="0"/>
              <a:t>05/02/1446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94A3D9-651D-4E11-C880-C8661F20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D5143D-E172-5C50-6414-EFEC29AC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897-1E28-4AFE-8B05-6972F25FDD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613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402C18-135C-B151-CAB4-B3147036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A228CA9-C9A8-C65B-FE5E-17F937474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445568-BD9F-C8F5-6C6F-C47060AE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400-D176-4D70-8CB1-6B665FEB4DA0}" type="datetimeFigureOut">
              <a:rPr lang="ar-SA" smtClean="0"/>
              <a:t>05/02/1446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2F0609-FFF0-D4D8-CB3D-3568F793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9E074A-5E4F-2D71-0A11-4D7C18E1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897-1E28-4AFE-8B05-6972F25FDD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777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8298D1-FC78-3F10-FB2D-F2EF672B8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A99F44-CC73-210D-7DD4-DB8D69404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67F0F6-9466-35E8-323E-CE4A4A9B6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400-D176-4D70-8CB1-6B665FEB4DA0}" type="datetimeFigureOut">
              <a:rPr lang="ar-SA" smtClean="0"/>
              <a:t>05/02/1446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E8432A-0868-C332-D71F-C6DB7DF4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0DECF1-DE77-7F1F-7172-A05D7C0B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897-1E28-4AFE-8B05-6972F25FDD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19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5427A3-90C6-B5EA-FEF4-7E48800E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BA3711-8D21-4DA1-6B87-B30824C37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A4A2B1-81FC-EC13-F7E9-95951105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400-D176-4D70-8CB1-6B665FEB4DA0}" type="datetimeFigureOut">
              <a:rPr lang="ar-SA" smtClean="0"/>
              <a:t>05/02/1446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E3659E-BF45-EC6F-5B42-6D57367E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686C66-8879-A396-F441-3E5346B5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897-1E28-4AFE-8B05-6972F25FDD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02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1E1394-0354-A072-BA40-99705F5E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336E203-E275-6B61-0BAC-EFDC72D6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B2802D-5E7C-EFB8-92C8-0B360D12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400-D176-4D70-8CB1-6B665FEB4DA0}" type="datetimeFigureOut">
              <a:rPr lang="ar-SA" smtClean="0"/>
              <a:t>05/02/1446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0ED303-213E-3571-7A0E-34CF9A3A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622748-0B53-1F9A-D834-477C1B9E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897-1E28-4AFE-8B05-6972F25FDD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42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A14C3D-FAD0-435C-7AA8-4364CA8C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E4A775-24C9-D607-0C58-1C17C8126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21AEFE4-4CE6-92EA-6595-27712B8F3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A0119C-E05B-3D55-8241-9EF6DC4D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400-D176-4D70-8CB1-6B665FEB4DA0}" type="datetimeFigureOut">
              <a:rPr lang="ar-SA" smtClean="0"/>
              <a:t>05/02/1446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1406DC8-DAC8-3523-5212-2F309A18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33EE64-2198-F9BB-96E2-31F8F48E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897-1E28-4AFE-8B05-6972F25FDD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5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C2ECBB-FE1E-644D-E3AA-762A03F4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61541-7FC3-0F7B-1C11-B768FBE7F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E44F5C1-0B04-A897-7AB6-BD080DEDB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B172C31-C983-5E62-49EF-2726895F0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74AB6CA-4812-2F33-0145-0C97817B6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9A5DC75-BBF6-8E82-3AC3-4995DBDB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400-D176-4D70-8CB1-6B665FEB4DA0}" type="datetimeFigureOut">
              <a:rPr lang="ar-SA" smtClean="0"/>
              <a:t>05/02/1446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1BDE689-5201-286A-AC06-4BD968D3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20F3745-3674-8DD2-CC7E-082ECD7E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897-1E28-4AFE-8B05-6972F25FDD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919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0E8353-3630-C4E2-CA7F-41514920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3BF361D-28CC-8AF4-FBA9-051442A3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400-D176-4D70-8CB1-6B665FEB4DA0}" type="datetimeFigureOut">
              <a:rPr lang="ar-SA" smtClean="0"/>
              <a:t>05/02/1446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BD027EB-A275-35CF-6E60-155214A6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45089EC-4915-A95F-61A8-507A31740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897-1E28-4AFE-8B05-6972F25FDD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72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CB00B3F-C2AB-2C87-F2CF-C388B641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400-D176-4D70-8CB1-6B665FEB4DA0}" type="datetimeFigureOut">
              <a:rPr lang="ar-SA" smtClean="0"/>
              <a:t>05/02/1446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0D747FC-FE8D-E855-4434-8A67060F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19426D-376E-3027-73D6-931A984A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897-1E28-4AFE-8B05-6972F25FDD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683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8E578C-F683-A811-1F57-2AE75461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23CFEC-562C-6F73-1D3F-B601E3EF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A6C1A4E-70E7-4D00-F558-85498A90F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D08DBC-AA66-C368-3925-D42A8901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400-D176-4D70-8CB1-6B665FEB4DA0}" type="datetimeFigureOut">
              <a:rPr lang="ar-SA" smtClean="0"/>
              <a:t>05/02/1446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FC430A9-F617-CD9A-4FBC-3481CB1E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22AF80-4960-7F67-17BE-DFC15A02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897-1E28-4AFE-8B05-6972F25FDD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057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0F785-F8E7-0BA2-1BEC-D15FD17E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3135624-089D-1C3D-3E15-D40A39E3D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F9699B-025B-B80A-D775-F4EBDE639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9814E4-EB3A-E090-9EA4-2641FC5B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3400-D176-4D70-8CB1-6B665FEB4DA0}" type="datetimeFigureOut">
              <a:rPr lang="ar-SA" smtClean="0"/>
              <a:t>05/02/1446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F51519-D3DA-39FD-C5D7-24517DE3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89ACA89-52EF-6423-923B-49B9D9D6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897-1E28-4AFE-8B05-6972F25FDD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197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5CD1014-5D01-E664-F58F-78F7C809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9F61C86-7F2A-73AF-5B41-63938B394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2E0955-5EBB-BC6E-8B88-B5B6E2999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3400-D176-4D70-8CB1-6B665FEB4DA0}" type="datetimeFigureOut">
              <a:rPr lang="ar-SA" smtClean="0"/>
              <a:t>05/02/1446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EDE8CF-F4A5-F7B4-F107-A386BD46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75552A-FDE5-C773-00DF-E16CDF12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897-1E28-4AFE-8B05-6972F25FDD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429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78C9DE-2691-0ECB-85EC-F84B2B1AD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06" y="144423"/>
            <a:ext cx="10429636" cy="581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2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68BB09-EC28-8597-DBB6-0651C2B7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03" y="154066"/>
            <a:ext cx="11436794" cy="630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510AAC7-3A9D-1F6F-B742-D93A0BD9A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5" y="-160186"/>
            <a:ext cx="11703239" cy="64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0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0E9C11C-ABFF-7748-BF11-9ED1B055E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83" y="942628"/>
            <a:ext cx="8840434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8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C39C734-0355-2357-4BBC-9D564DD3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43" y="0"/>
            <a:ext cx="11654057" cy="63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80FB814-6D73-8657-7E32-46DA2C60A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18" y="108934"/>
            <a:ext cx="12031682" cy="657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1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ADAB291-1F6F-31EF-B265-9F8592719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0" y="202839"/>
            <a:ext cx="11882510" cy="66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9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F93D0A7-1C91-D8EE-ACA9-EFD84D760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20898"/>
            <a:ext cx="11966917" cy="66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A85079D-F517-FBAC-30DA-23DEF3C9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630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BD95C6F-5834-F169-5739-542F811E9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177" y="861653"/>
            <a:ext cx="10241549" cy="57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8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4BEE028-7ACD-367F-3429-269D67CC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73" y="585845"/>
            <a:ext cx="10068662" cy="55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4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44A6AF6-BEF1-516C-8745-E47633EE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041" y="989912"/>
            <a:ext cx="9580031" cy="48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4092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شاشة عريضة</PresentationFormat>
  <Paragraphs>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Lona Sleet</dc:creator>
  <cp:lastModifiedBy>Lona Sleet</cp:lastModifiedBy>
  <cp:revision>8</cp:revision>
  <dcterms:created xsi:type="dcterms:W3CDTF">2024-08-10T17:39:15Z</dcterms:created>
  <dcterms:modified xsi:type="dcterms:W3CDTF">2024-08-10T17:46:01Z</dcterms:modified>
</cp:coreProperties>
</file>