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234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20/02/1446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الثامن: ترويج الخدمات المصرفية</a:t>
            </a:r>
            <a:br>
              <a:rPr lang="ar-SA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 smtClean="0">
                <a:solidFill>
                  <a:srgbClr val="4F271C">
                    <a:satMod val="130000"/>
                  </a:srgbClr>
                </a:solidFill>
              </a:rPr>
              <a:t>د</a:t>
            </a: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ثالثة</a:t>
            </a:r>
            <a:r>
              <a:rPr lang="ar-JO" sz="2000" dirty="0" smtClean="0"/>
              <a:t> : </a:t>
            </a:r>
            <a:r>
              <a:rPr lang="en-US" sz="2000" dirty="0" smtClean="0"/>
              <a:t>2024-08-27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785946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8034387" cy="12961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7386315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02" y="2708920"/>
            <a:ext cx="4017194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9" y="3428998"/>
            <a:ext cx="789037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79" y="188640"/>
            <a:ext cx="7030474" cy="576064"/>
          </a:xfr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8027543" cy="165618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8027956" cy="79208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8015711" cy="151216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1018"/>
            <a:ext cx="8027956" cy="13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7272808" cy="4320480"/>
          </a:xfrm>
        </p:spPr>
      </p:pic>
    </p:spTree>
    <p:extLst>
      <p:ext uri="{BB962C8B-B14F-4D97-AF65-F5344CB8AC3E}">
        <p14:creationId xmlns:p14="http://schemas.microsoft.com/office/powerpoint/2010/main" val="40860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2376264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896544" cy="6480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776864" cy="30243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437112"/>
            <a:ext cx="1800200" cy="36004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7943716" cy="7200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17232"/>
            <a:ext cx="7943716" cy="60573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22970"/>
            <a:ext cx="7943716" cy="6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3312368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72728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632848" cy="4752528"/>
          </a:xfrm>
        </p:spPr>
      </p:pic>
    </p:spTree>
    <p:extLst>
      <p:ext uri="{BB962C8B-B14F-4D97-AF65-F5344CB8AC3E}">
        <p14:creationId xmlns:p14="http://schemas.microsoft.com/office/powerpoint/2010/main" val="27475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460903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921630" cy="25922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792163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578459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8024121" cy="21602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567737" cy="5760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8024121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60" y="4365104"/>
            <a:ext cx="2283869" cy="50405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69160"/>
            <a:ext cx="8024121" cy="79208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661248"/>
            <a:ext cx="8024121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38" y="116632"/>
            <a:ext cx="2103934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8035164" cy="11521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988840"/>
            <a:ext cx="8035164" cy="230425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87" y="4293096"/>
            <a:ext cx="5658900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0" y="5013176"/>
            <a:ext cx="803516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5538062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50238"/>
            <a:ext cx="1939702" cy="51852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68758"/>
            <a:ext cx="7988374" cy="15841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81470"/>
            <a:ext cx="2803799" cy="60351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166086"/>
            <a:ext cx="7988373" cy="98299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080"/>
            <a:ext cx="2587775" cy="50405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653136"/>
            <a:ext cx="7988373" cy="1008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95" y="5661248"/>
            <a:ext cx="2262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9" y="6094635"/>
            <a:ext cx="80660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941606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6880706" cy="648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1700808"/>
            <a:ext cx="3064282" cy="43204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132856"/>
            <a:ext cx="7888818" cy="93610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573454" cy="43204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505200"/>
            <a:ext cx="7966000" cy="78789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3096"/>
            <a:ext cx="2997449" cy="57606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869160"/>
            <a:ext cx="7966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784"/>
            <a:ext cx="3577683" cy="51489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476671"/>
            <a:ext cx="7974198" cy="93610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12776"/>
            <a:ext cx="1709502" cy="5760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974198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96952"/>
            <a:ext cx="2501590" cy="7200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790219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902125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977584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556792"/>
            <a:ext cx="7977584" cy="158417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141915"/>
            <a:ext cx="3801120" cy="50310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15" y="3645024"/>
            <a:ext cx="797758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424037" cy="43204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5970159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5970159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5034055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7986383" cy="10801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5034055" cy="50405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93096"/>
            <a:ext cx="798638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1581</TotalTime>
  <Words>25</Words>
  <Application>Microsoft Office PowerPoint</Application>
  <PresentationFormat>عرض على الشاشة (3:4)‏</PresentationFormat>
  <Paragraphs>7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انقلاب</vt:lpstr>
      <vt:lpstr>التسويق المصرفي – الفصل الثامن: ترويج الخدمات المصرفية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112</cp:revision>
  <dcterms:created xsi:type="dcterms:W3CDTF">2020-06-09T13:55:15Z</dcterms:created>
  <dcterms:modified xsi:type="dcterms:W3CDTF">2024-08-25T10:51:18Z</dcterms:modified>
</cp:coreProperties>
</file>