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67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7715" autoAdjust="0"/>
  </p:normalViewPr>
  <p:slideViewPr>
    <p:cSldViewPr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7AF4B-4E63-450A-BA54-FC149D7DD1EA}" type="datetimeFigureOut">
              <a:rPr lang="ar-SA" smtClean="0"/>
              <a:pPr/>
              <a:t>08/09/1441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23A33-65E7-4A75-9AAB-7BC7122E3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0"/>
            <a:ext cx="90364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449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22" y="0"/>
            <a:ext cx="9144000" cy="684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913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7" y="-15416"/>
            <a:ext cx="9036496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23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019300"/>
            <a:ext cx="8856984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8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" y="214313"/>
            <a:ext cx="9048750" cy="4222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288904"/>
            <a:ext cx="8543925" cy="256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749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64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44"/>
            <a:ext cx="9144001" cy="729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251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1308"/>
            <a:ext cx="9144000" cy="712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56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637"/>
            <a:ext cx="9036497" cy="65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532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3543" y="2967335"/>
            <a:ext cx="917110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تسمى مجموعة القيم التي يأخذها المتغير</a:t>
            </a:r>
          </a:p>
          <a:p>
            <a:pPr algn="ctr"/>
            <a:r>
              <a:rPr lang="ar-S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العشوائي بمدى المتغير العشوائي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8154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595" y="2967335"/>
            <a:ext cx="8808822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مثال: هل التوزيع الآتي توزيع احتمالي؟</a:t>
            </a:r>
          </a:p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   :4    6     8</a:t>
            </a:r>
          </a:p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P(x)      0.2   0.4   0.6    </a:t>
            </a:r>
          </a:p>
          <a:p>
            <a:pPr algn="ctr"/>
            <a:r>
              <a:rPr lang="ar-S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الجواب: لا لأن مجموع 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p(x)</a:t>
            </a:r>
            <a:r>
              <a:rPr lang="ar-S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لا يساوي</a:t>
            </a:r>
          </a:p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525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3986" y="2967335"/>
            <a:ext cx="753603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مثال:</a:t>
            </a:r>
          </a:p>
          <a:p>
            <a:pPr algn="ctr"/>
            <a:r>
              <a:rPr lang="en-US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X:       4         6          8         3</a:t>
            </a:r>
          </a:p>
          <a:p>
            <a:pPr algn="ctr"/>
            <a:r>
              <a:rPr lang="en-US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P(x)   0.15   0.2     0.5   0.15</a:t>
            </a:r>
          </a:p>
          <a:p>
            <a:pPr algn="ctr"/>
            <a:r>
              <a:rPr lang="ar-SA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الجواب : نعم لان مجموع </a:t>
            </a:r>
            <a:r>
              <a:rPr lang="en-US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p(x)</a:t>
            </a:r>
            <a:r>
              <a:rPr lang="ar-SA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يساوي 1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2407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" y="195262"/>
            <a:ext cx="911542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89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6672"/>
            <a:ext cx="9132524" cy="564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4184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61</Words>
  <Application>Microsoft Office PowerPoint</Application>
  <PresentationFormat>On-screen Show (4:3)</PresentationFormat>
  <Paragraphs>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TOSHIBA</dc:creator>
  <cp:lastModifiedBy>Wafa Saleh</cp:lastModifiedBy>
  <cp:revision>20</cp:revision>
  <dcterms:created xsi:type="dcterms:W3CDTF">2013-03-12T16:40:31Z</dcterms:created>
  <dcterms:modified xsi:type="dcterms:W3CDTF">2020-04-30T01:58:29Z</dcterms:modified>
</cp:coreProperties>
</file>