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4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402" y="-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26A3C-2DDE-43CC-9F0B-1D63A1358DA1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368E0-2CFF-404B-8795-1DA03601C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31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23/01/1446</a:t>
            </a:fld>
            <a:endParaRPr lang="ar-SA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23/01/1446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23/01/1446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23/01/1446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23/01/1446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23/01/1446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23/01/1446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23/01/1446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23/01/1446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23/01/1446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23/01/1446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t>23/01/1446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2825312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>
                <a:solidFill>
                  <a:srgbClr val="4F271C">
                    <a:satMod val="130000"/>
                  </a:srgbClr>
                </a:solidFill>
              </a:rPr>
              <a:t>التسويق المصرفي – الفصل الثاني: البيئة التسويقية للمصارف</a:t>
            </a:r>
            <a:r>
              <a:rPr lang="ar-JO" dirty="0">
                <a:solidFill>
                  <a:srgbClr val="4F271C">
                    <a:satMod val="130000"/>
                  </a:srgbClr>
                </a:solidFill>
              </a:rPr>
              <a:t/>
            </a:r>
            <a:br>
              <a:rPr lang="ar-JO" dirty="0">
                <a:solidFill>
                  <a:srgbClr val="4F271C">
                    <a:satMod val="130000"/>
                  </a:srgbClr>
                </a:solidFill>
              </a:rPr>
            </a:br>
            <a:r>
              <a:rPr lang="ar-SA" sz="2800" dirty="0">
                <a:solidFill>
                  <a:srgbClr val="4F271C">
                    <a:satMod val="130000"/>
                  </a:srgbClr>
                </a:solidFill>
              </a:rPr>
              <a:t>د. محمد احمد سيد احمد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9700" y="4419600"/>
            <a:ext cx="6400800" cy="1752600"/>
          </a:xfrm>
        </p:spPr>
        <p:txBody>
          <a:bodyPr>
            <a:normAutofit/>
          </a:bodyPr>
          <a:lstStyle/>
          <a:p>
            <a:pPr lvl="0" rtl="1"/>
            <a:endParaRPr lang="ar-SA" sz="2400" dirty="0"/>
          </a:p>
          <a:p>
            <a:pPr lvl="0" rtl="1"/>
            <a:r>
              <a:rPr lang="ar-SA" sz="2000" dirty="0"/>
              <a:t>الفصل </a:t>
            </a:r>
            <a:r>
              <a:rPr lang="ar-SA" sz="2000" dirty="0" smtClean="0"/>
              <a:t>الصيفي: </a:t>
            </a:r>
            <a:r>
              <a:rPr lang="en-US" sz="2000" dirty="0" smtClean="0"/>
              <a:t>2024-2023</a:t>
            </a:r>
            <a:endParaRPr lang="en-US" sz="2000" dirty="0"/>
          </a:p>
          <a:p>
            <a:pPr lvl="0" rtl="1"/>
            <a:r>
              <a:rPr lang="ar-JO" sz="2000" dirty="0" smtClean="0"/>
              <a:t>المحاضرة ال</a:t>
            </a:r>
            <a:r>
              <a:rPr lang="ar-SA" sz="2000" dirty="0" smtClean="0"/>
              <a:t>ثانية</a:t>
            </a:r>
            <a:r>
              <a:rPr lang="ar-JO" sz="2000" dirty="0" smtClean="0"/>
              <a:t> : </a:t>
            </a:r>
            <a:r>
              <a:rPr lang="en-US" sz="2000" dirty="0" smtClean="0"/>
              <a:t>2024-07-29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600200" y="1935809"/>
            <a:ext cx="601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SA" dirty="0" smtClean="0"/>
              <a:t>كلية الأعمال والاقتصاد</a:t>
            </a:r>
            <a:endParaRPr lang="en-US" dirty="0"/>
          </a:p>
          <a:p>
            <a:pPr lvl="0" algn="ctr" rtl="1"/>
            <a:r>
              <a:rPr lang="ar-SA" dirty="0" smtClean="0"/>
              <a:t>قسم العلوم المالية</a:t>
            </a:r>
            <a:endParaRPr lang="en-US" dirty="0"/>
          </a:p>
          <a:p>
            <a:pPr lvl="0" algn="ctr" rtl="1"/>
            <a:r>
              <a:rPr lang="ar-SA" dirty="0"/>
              <a:t> </a:t>
            </a:r>
            <a:endParaRPr lang="en-US" dirty="0"/>
          </a:p>
        </p:txBody>
      </p:sp>
      <p:pic>
        <p:nvPicPr>
          <p:cNvPr id="2050" name="Picture 2" descr="Untitl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819" y="548680"/>
            <a:ext cx="12334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51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6632"/>
            <a:ext cx="3054963" cy="648072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14" y="764704"/>
            <a:ext cx="7863382" cy="100811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772816"/>
            <a:ext cx="3312368" cy="72008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180" y="2493781"/>
            <a:ext cx="6046316" cy="792088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3" y="3303372"/>
            <a:ext cx="4536504" cy="55767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933056"/>
            <a:ext cx="3312368" cy="504058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9" y="4365104"/>
            <a:ext cx="6890464" cy="576063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30" y="4941167"/>
            <a:ext cx="6793456" cy="6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8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6632"/>
            <a:ext cx="5711468" cy="648072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68909"/>
            <a:ext cx="7920880" cy="182398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3" y="2492896"/>
            <a:ext cx="4536504" cy="79208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327" y="3159243"/>
            <a:ext cx="6048673" cy="67045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789040"/>
            <a:ext cx="784887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7963156" cy="2016224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04864"/>
            <a:ext cx="7886949" cy="93610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187698"/>
            <a:ext cx="7886949" cy="103339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221088"/>
            <a:ext cx="7886949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9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8640"/>
            <a:ext cx="3788732" cy="648072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1"/>
            <a:ext cx="8013078" cy="122413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094798"/>
            <a:ext cx="5334829" cy="61412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30" y="2780928"/>
            <a:ext cx="8013078" cy="2088232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97152"/>
            <a:ext cx="801307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6632"/>
            <a:ext cx="7891148" cy="1224136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71" y="1268760"/>
            <a:ext cx="8027543" cy="100811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5" y="2276872"/>
            <a:ext cx="5670218" cy="72008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71" y="2852936"/>
            <a:ext cx="7951512" cy="129614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71" y="4149080"/>
            <a:ext cx="7951512" cy="1224136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71" y="5373216"/>
            <a:ext cx="795151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5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1" y="44624"/>
            <a:ext cx="5625858" cy="720080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7872484" cy="216024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852936"/>
            <a:ext cx="787248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4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6632"/>
            <a:ext cx="6000131" cy="864096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80728"/>
            <a:ext cx="7750554" cy="201622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96952"/>
            <a:ext cx="7750554" cy="100811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05064"/>
            <a:ext cx="775055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0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16632"/>
            <a:ext cx="5195132" cy="792088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36712"/>
            <a:ext cx="7587874" cy="288032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717032"/>
            <a:ext cx="758787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8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6632"/>
            <a:ext cx="6476811" cy="864096"/>
          </a:xfr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7936872" cy="453650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301208"/>
            <a:ext cx="691383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5496075" cy="720080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64704"/>
            <a:ext cx="7803122" cy="309634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874808"/>
            <a:ext cx="7621002" cy="229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6632"/>
            <a:ext cx="3537250" cy="864096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36712"/>
            <a:ext cx="7765018" cy="194421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780928"/>
            <a:ext cx="2813733" cy="79208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573016"/>
            <a:ext cx="7808245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952</TotalTime>
  <Words>25</Words>
  <Application>Microsoft Office PowerPoint</Application>
  <PresentationFormat>عرض على الشاشة (3:4)‏</PresentationFormat>
  <Paragraphs>7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انقلاب</vt:lpstr>
      <vt:lpstr>التسويق المصرفي – الفصل الثاني: البيئة التسويقية للمصارف د. محمد احمد سيد احمد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Ahmad</dc:creator>
  <cp:lastModifiedBy>hp</cp:lastModifiedBy>
  <cp:revision>74</cp:revision>
  <dcterms:created xsi:type="dcterms:W3CDTF">2020-06-09T13:55:15Z</dcterms:created>
  <dcterms:modified xsi:type="dcterms:W3CDTF">2024-07-29T16:22:17Z</dcterms:modified>
</cp:coreProperties>
</file>