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81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67849" autoAdjust="0"/>
  </p:normalViewPr>
  <p:slideViewPr>
    <p:cSldViewPr>
      <p:cViewPr>
        <p:scale>
          <a:sx n="70" d="100"/>
          <a:sy n="70" d="100"/>
        </p:scale>
        <p:origin x="-280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111876-A758-4470-A105-CC35D719A21D}" type="datetimeFigureOut">
              <a:rPr lang="en-US"/>
              <a:pPr>
                <a:defRPr/>
              </a:pPr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3C09C4-663F-46EE-A21F-031EF340C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62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table Persons(ID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</a:t>
            </a:r>
            <a:r>
              <a:rPr lang="en-US" dirty="0" err="1" smtClean="0"/>
              <a:t>null,age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13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table Orders(</a:t>
            </a:r>
            <a:r>
              <a:rPr lang="en-US" dirty="0" err="1" smtClean="0"/>
              <a:t>OrderID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 primary key, </a:t>
            </a:r>
            <a:r>
              <a:rPr lang="en-US" dirty="0" err="1" smtClean="0"/>
              <a:t>orderNumber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PersonID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, foreign key (</a:t>
            </a:r>
            <a:r>
              <a:rPr lang="en-US" dirty="0" err="1" smtClean="0"/>
              <a:t>PersonID</a:t>
            </a:r>
            <a:r>
              <a:rPr lang="en-US" dirty="0" smtClean="0"/>
              <a:t>) references Persons(ID));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6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Orders1(</a:t>
            </a:r>
            <a:r>
              <a:rPr lang="en-US" dirty="0" err="1" smtClean="0"/>
              <a:t>OrderID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 primary key, </a:t>
            </a:r>
            <a:r>
              <a:rPr lang="en-US" dirty="0" err="1" smtClean="0"/>
              <a:t>orderNumber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PersonID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, constraint </a:t>
            </a:r>
            <a:r>
              <a:rPr lang="en-US" dirty="0" err="1" smtClean="0"/>
              <a:t>FK_PersonOrder</a:t>
            </a:r>
            <a:r>
              <a:rPr lang="en-US" baseline="0" dirty="0" smtClean="0"/>
              <a:t> </a:t>
            </a:r>
            <a:r>
              <a:rPr lang="en-US" dirty="0" smtClean="0"/>
              <a:t>foreign key (</a:t>
            </a:r>
            <a:r>
              <a:rPr lang="en-US" dirty="0" err="1" smtClean="0"/>
              <a:t>PersonID</a:t>
            </a:r>
            <a:r>
              <a:rPr lang="en-US" dirty="0" smtClean="0"/>
              <a:t>) references Persons(ID));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3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Orders2(</a:t>
            </a:r>
            <a:r>
              <a:rPr lang="en-US" dirty="0" err="1" smtClean="0"/>
              <a:t>OrderID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 primary key, </a:t>
            </a:r>
            <a:r>
              <a:rPr lang="en-US" dirty="0" err="1" smtClean="0"/>
              <a:t>orderNumber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PersonID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Alter table Orders2 add foreign key (</a:t>
            </a:r>
            <a:r>
              <a:rPr lang="en-US" dirty="0" err="1" smtClean="0"/>
              <a:t>PersonID</a:t>
            </a:r>
            <a:r>
              <a:rPr lang="en-US" dirty="0" smtClean="0"/>
              <a:t>)</a:t>
            </a:r>
            <a:r>
              <a:rPr lang="en-US" baseline="0" dirty="0" smtClean="0"/>
              <a:t> References Persons(ID);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Orders3(</a:t>
            </a:r>
            <a:r>
              <a:rPr lang="en-US" dirty="0" err="1" smtClean="0"/>
              <a:t>OrderID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 primary key, </a:t>
            </a:r>
            <a:r>
              <a:rPr lang="en-US" dirty="0" err="1" smtClean="0"/>
              <a:t>orderNumber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PersonID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Alter</a:t>
            </a:r>
            <a:r>
              <a:rPr lang="en-US" baseline="0" dirty="0" smtClean="0"/>
              <a:t> table Orders3 add constraint FK_PersonOrder1 foreign key (</a:t>
            </a:r>
            <a:r>
              <a:rPr lang="en-US" baseline="0" dirty="0" err="1" smtClean="0"/>
              <a:t>PersonID</a:t>
            </a:r>
            <a:r>
              <a:rPr lang="en-US" baseline="0" dirty="0" smtClean="0"/>
              <a:t>) references Persons(ID);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4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Orders3 Drop constraint </a:t>
            </a:r>
            <a:r>
              <a:rPr lang="en-US" baseline="0" dirty="0" smtClean="0"/>
              <a:t>FK_PersonOrder1;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66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Persons5(ID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,age </a:t>
            </a:r>
            <a:r>
              <a:rPr lang="en-US" dirty="0" err="1" smtClean="0"/>
              <a:t>int</a:t>
            </a:r>
            <a:r>
              <a:rPr lang="en-US" baseline="0" dirty="0" smtClean="0"/>
              <a:t> CHECK (age &gt;= 18)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47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Persons6(ID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,age </a:t>
            </a:r>
            <a:r>
              <a:rPr lang="en-US" dirty="0" err="1" smtClean="0"/>
              <a:t>int</a:t>
            </a:r>
            <a:r>
              <a:rPr lang="en-US" dirty="0" smtClean="0"/>
              <a:t>, City </a:t>
            </a:r>
            <a:r>
              <a:rPr lang="en-US" dirty="0" err="1" smtClean="0"/>
              <a:t>varchar</a:t>
            </a:r>
            <a:r>
              <a:rPr lang="en-US" dirty="0" smtClean="0"/>
              <a:t>(255), Constraint </a:t>
            </a:r>
            <a:r>
              <a:rPr lang="en-US" dirty="0" err="1" smtClean="0"/>
              <a:t>CHK_Person</a:t>
            </a:r>
            <a:r>
              <a:rPr lang="en-US" dirty="0" smtClean="0"/>
              <a:t> CHECK (age &gt;= 18 AND City='</a:t>
            </a:r>
            <a:r>
              <a:rPr lang="en-US" dirty="0" err="1" smtClean="0"/>
              <a:t>Sandnes</a:t>
            </a:r>
            <a:r>
              <a:rPr lang="en-US" dirty="0" smtClean="0"/>
              <a:t>'));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6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</a:t>
            </a:r>
            <a:r>
              <a:rPr lang="en-US" baseline="0" dirty="0" smtClean="0"/>
              <a:t> Add check (age &gt;= 18);</a:t>
            </a:r>
          </a:p>
          <a:p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Alter Table Persons6</a:t>
            </a:r>
            <a:r>
              <a:rPr lang="en-US" baseline="0" dirty="0" smtClean="0"/>
              <a:t> Add Constraint </a:t>
            </a:r>
            <a:r>
              <a:rPr lang="en-US" baseline="0" dirty="0" err="1" smtClean="0"/>
              <a:t>CHK_PersonAge</a:t>
            </a:r>
            <a:r>
              <a:rPr lang="en-US" baseline="0" dirty="0" smtClean="0"/>
              <a:t> check (age &gt;= 18 AND City=‘</a:t>
            </a:r>
            <a:r>
              <a:rPr lang="en-US" baseline="0" dirty="0" err="1" smtClean="0"/>
              <a:t>Sandnes</a:t>
            </a:r>
            <a:r>
              <a:rPr lang="en-US" baseline="0" dirty="0" smtClean="0"/>
              <a:t>’);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Alter Table Persons6 drop constraint </a:t>
            </a:r>
            <a:r>
              <a:rPr lang="en-US" baseline="0" dirty="0" err="1" smtClean="0"/>
              <a:t>CHK_PersonAge</a:t>
            </a:r>
            <a:r>
              <a:rPr lang="en-US" baseline="0" dirty="0" smtClean="0"/>
              <a:t> 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25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table Persons8(ID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,age </a:t>
            </a:r>
            <a:r>
              <a:rPr lang="en-US" dirty="0" err="1" smtClean="0"/>
              <a:t>int</a:t>
            </a:r>
            <a:r>
              <a:rPr lang="en-US" dirty="0" smtClean="0"/>
              <a:t>, City </a:t>
            </a:r>
            <a:r>
              <a:rPr lang="en-US" dirty="0" err="1" smtClean="0"/>
              <a:t>varchar</a:t>
            </a:r>
            <a:r>
              <a:rPr lang="en-US" dirty="0" smtClean="0"/>
              <a:t>(255) default</a:t>
            </a:r>
            <a:r>
              <a:rPr lang="en-US" baseline="0" dirty="0" smtClean="0"/>
              <a:t> </a:t>
            </a:r>
            <a:r>
              <a:rPr lang="en-US" dirty="0" smtClean="0"/>
              <a:t>'</a:t>
            </a:r>
            <a:r>
              <a:rPr lang="en-US" dirty="0" err="1" smtClean="0"/>
              <a:t>Sandnes</a:t>
            </a:r>
            <a:r>
              <a:rPr lang="en-US" dirty="0" smtClean="0"/>
              <a:t>');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2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Persons8 modify city default ‘</a:t>
            </a:r>
            <a:r>
              <a:rPr lang="en-US" dirty="0" err="1" smtClean="0"/>
              <a:t>Sandnes</a:t>
            </a:r>
            <a:r>
              <a:rPr lang="en-US" dirty="0" smtClean="0"/>
              <a:t>’;</a:t>
            </a:r>
          </a:p>
          <a:p>
            <a:endParaRPr lang="en-US" dirty="0" smtClean="0"/>
          </a:p>
          <a:p>
            <a:r>
              <a:rPr lang="en-US" dirty="0" smtClean="0"/>
              <a:t>Alter Table Persons8 alter column</a:t>
            </a:r>
            <a:r>
              <a:rPr lang="en-US" baseline="0" dirty="0" smtClean="0"/>
              <a:t> </a:t>
            </a:r>
            <a:r>
              <a:rPr lang="en-US" dirty="0" smtClean="0"/>
              <a:t>City</a:t>
            </a:r>
            <a:r>
              <a:rPr lang="en-US" baseline="0" dirty="0" smtClean="0"/>
              <a:t> Drop default;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8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 modify Age not null;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table Persons1(ID </a:t>
            </a:r>
            <a:r>
              <a:rPr lang="en-US" dirty="0" err="1" smtClean="0"/>
              <a:t>int</a:t>
            </a:r>
            <a:r>
              <a:rPr lang="en-US" dirty="0" smtClean="0"/>
              <a:t> not null unique,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 unique,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</a:t>
            </a:r>
            <a:r>
              <a:rPr lang="en-US" dirty="0" err="1" smtClean="0"/>
              <a:t>null,age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19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Persons2(ID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</a:t>
            </a:r>
            <a:r>
              <a:rPr lang="en-US" dirty="0" err="1" smtClean="0"/>
              <a:t>null,age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, constraint </a:t>
            </a:r>
            <a:r>
              <a:rPr lang="en-US" dirty="0" err="1" smtClean="0"/>
              <a:t>UC_Person</a:t>
            </a:r>
            <a:r>
              <a:rPr lang="en-US" baseline="0" dirty="0" smtClean="0"/>
              <a:t> unique (</a:t>
            </a:r>
            <a:r>
              <a:rPr lang="en-US" baseline="0" dirty="0" err="1" smtClean="0"/>
              <a:t>ID,LastName</a:t>
            </a:r>
            <a:r>
              <a:rPr lang="en-US" baseline="0" dirty="0" smtClean="0"/>
              <a:t>) 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68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 table Persons2 add unique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 table Persons1 add constraint UC_Persons1 unique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FirstName,LastName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 table Persons1 drop constraint UC_Persons1;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6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Persons3(ID </a:t>
            </a:r>
            <a:r>
              <a:rPr lang="en-US" dirty="0" err="1" smtClean="0"/>
              <a:t>int</a:t>
            </a:r>
            <a:r>
              <a:rPr lang="en-US" dirty="0" smtClean="0"/>
              <a:t> primary key,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 unique,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,age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5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 table Persons4(ID </a:t>
            </a:r>
            <a:r>
              <a:rPr lang="en-US" dirty="0" err="1" smtClean="0"/>
              <a:t>int</a:t>
            </a:r>
            <a:r>
              <a:rPr lang="en-US" dirty="0" smtClean="0"/>
              <a:t> not null,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not null,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 ,age </a:t>
            </a:r>
            <a:r>
              <a:rPr lang="en-US" dirty="0" err="1" smtClean="0"/>
              <a:t>int</a:t>
            </a:r>
            <a:r>
              <a:rPr lang="en-US" dirty="0" smtClean="0"/>
              <a:t>, constraint PK_Persons4 primary key (ID, </a:t>
            </a:r>
            <a:r>
              <a:rPr lang="en-US" dirty="0" err="1" smtClean="0"/>
              <a:t>LastName</a:t>
            </a:r>
            <a:r>
              <a:rPr lang="en-US" dirty="0" smtClean="0"/>
              <a:t>));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82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</a:t>
            </a:r>
            <a:r>
              <a:rPr lang="en-US" baseline="0" dirty="0" smtClean="0"/>
              <a:t> Add primary key (ID);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Alter table Persons1</a:t>
            </a:r>
            <a:r>
              <a:rPr lang="en-US" baseline="0" dirty="0" smtClean="0"/>
              <a:t> Add constraint PK_Person1 primary key (</a:t>
            </a:r>
            <a:r>
              <a:rPr lang="en-US" baseline="0" dirty="0" err="1" smtClean="0"/>
              <a:t>ID,LastName</a:t>
            </a:r>
            <a:r>
              <a:rPr lang="en-US" baseline="0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48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Alter table Persons1</a:t>
            </a:r>
            <a:r>
              <a:rPr lang="en-US" baseline="0" dirty="0" smtClean="0"/>
              <a:t> drop constraint PK_Person1;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3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2421455-D646-4E41-B653-A640F64A9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56F0-C02D-4A88-9E40-F1AAF2E99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1C29F-F35F-470B-AA48-BC50A6A50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405563"/>
            <a:ext cx="42640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858AC-8E2F-41A3-B41E-3AC4FF6AF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8FBB2E0-DC39-4FD9-BD12-C2C74BE37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F6CB-3A39-46C1-8AB6-8F0CE35D9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08DA90F-7C77-481C-AFDE-23134CDC8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2F41-2220-4F78-98EF-0BFA246DC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F78F70-8F03-416E-9447-3DA72D806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730591-CFE2-4376-AB9E-635AE9452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BA78-F6DC-45F4-8A11-340EA83E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FEBC4-3BD7-4CC9-B9D7-23D7909FD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6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Lab Session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752600"/>
          </a:xfrm>
        </p:spPr>
        <p:txBody>
          <a:bodyPr/>
          <a:lstStyle/>
          <a:p>
            <a:pPr eaLnBrk="1" hangingPunct="1"/>
            <a:r>
              <a:rPr lang="en-US" sz="5400" b="1" dirty="0" smtClean="0"/>
              <a:t>SQL </a:t>
            </a:r>
            <a:r>
              <a:rPr lang="en-US" sz="5400" b="1" dirty="0"/>
              <a:t>Constraints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/>
              <a:t>KEY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allow naming of a PRIMARY KEY constraint, and for defining a PRIMARY KEY constraint on multiple columns, use the following SQL syntax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Persons4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CONSTRAINT 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PK_Person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 PRIMARY KEY (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638" lvl="1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CONSTRAINT </a:t>
            </a:r>
            <a:r>
              <a:rPr lang="en-US" sz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PK_Person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 PRIMARY KEY (</a:t>
            </a:r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638" lvl="1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In the example above there is only ONE PRIMARY KEY (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PK_Person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 However, the VALUE of the primary key is made up of TWO COLUMNS (ID +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LastName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1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------PRIMARY </a:t>
            </a:r>
            <a:r>
              <a:rPr lang="en-US" sz="2800" dirty="0"/>
              <a:t>KEY on </a:t>
            </a:r>
            <a:r>
              <a:rPr lang="en-US" sz="2800" dirty="0" smtClean="0"/>
              <a:t>ALTER TABLE------</a:t>
            </a:r>
            <a:endParaRPr lang="en-US" sz="2800" dirty="0"/>
          </a:p>
          <a:p>
            <a:r>
              <a:rPr lang="en-US" sz="2400" dirty="0"/>
              <a:t>To create a PRIMARY KEY constraint on the "ID" column when the table is already created, use the following SQL</a:t>
            </a:r>
            <a:r>
              <a:rPr lang="en-US" sz="2400" dirty="0" smtClean="0"/>
              <a:t>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ADD PRIMARY KEY (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allow naming of a PRIMARY KEY constraint, and for defining a PRIMARY KEY constraint on multiple columns, use the following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QL syntax:</a:t>
            </a:r>
          </a:p>
          <a:p>
            <a:pPr marL="285750" lvl="1" indent="-285750">
              <a:buClr>
                <a:schemeClr val="accent1"/>
              </a:buClr>
              <a:buSzPct val="85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PK_Person1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PRIMARY KEY 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ID,LastName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If you use ALTER TABLE to add a primary key, the primary key column(s) must have been declared to </a:t>
            </a:r>
            <a:r>
              <a:rPr lang="en-US" sz="1600" u="sng" dirty="0">
                <a:solidFill>
                  <a:srgbClr val="FF0000"/>
                </a:solidFill>
              </a:rPr>
              <a:t>not contain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NULL values (when the table was first created)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40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drop a PRIMARY KEY constraint, use the following SQL</a:t>
            </a:r>
            <a:r>
              <a:rPr lang="en-US" sz="2400" dirty="0" smtClean="0"/>
              <a:t>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fr-FR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 DROP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fr-FR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PK_Person1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0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FOREIGN KEY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/>
          <a:lstStyle/>
          <a:p>
            <a:r>
              <a:rPr lang="en-US" sz="2400" dirty="0"/>
              <a:t>A FOREIGN KEY is a key used to link two tables together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 FOREIGN KEY is a field (or collection of fields) in one table </a:t>
            </a:r>
            <a:r>
              <a:rPr lang="en-US" sz="2400" dirty="0">
                <a:solidFill>
                  <a:srgbClr val="FF0000"/>
                </a:solidFill>
              </a:rPr>
              <a:t>that refers to the PRIMARY KEY </a:t>
            </a:r>
            <a:r>
              <a:rPr lang="en-US" sz="2400" dirty="0"/>
              <a:t>in another table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table containing the foreign key is called the child table, and the table containing the candidate key is called the referenced or parent table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CREATE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TABLE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OrderID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NOT NULL PRIMARY KEY,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OrderNumber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NOT NULL,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FOREIGN 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KEY (</a:t>
            </a:r>
            <a:r>
              <a:rPr lang="en-US" sz="1800" u="sng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) REFERENCES 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684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The FOREIGN KEY constraint prevents invalid data from being inserted into the foreign key column, because it has to be one of the values contained in the parent table.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9" y="1600201"/>
            <a:ext cx="8396679" cy="327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453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allow naming of a FOREIGN KEY constraint, and for defining a FOREIGN KEY constraint on multiple columns, use the following SQL </a:t>
            </a:r>
            <a:r>
              <a:rPr lang="en-US" sz="2400" dirty="0" smtClean="0"/>
              <a:t>syntax</a:t>
            </a:r>
            <a:r>
              <a:rPr lang="en-US" dirty="0" smtClean="0"/>
              <a:t>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CREATE TABLE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Orders1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NOT NULL PRIMARY KEY,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OrderNumber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NOT NULL,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 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CONSTRAINT </a:t>
            </a:r>
            <a:r>
              <a:rPr lang="en-US" sz="1800" u="sng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FK_PersonOrder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 FOREIGN KEY (</a:t>
            </a:r>
            <a:r>
              <a:rPr lang="en-US" sz="1800" u="sng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)     REFERENCES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53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------FOREIGN </a:t>
            </a:r>
            <a:r>
              <a:rPr lang="en-US" dirty="0"/>
              <a:t>KEY on </a:t>
            </a:r>
            <a:r>
              <a:rPr lang="en-US" dirty="0" smtClean="0"/>
              <a:t>ALTER TABLE-</a:t>
            </a:r>
            <a:r>
              <a:rPr lang="en-US" dirty="0"/>
              <a:t>-----</a:t>
            </a:r>
          </a:p>
          <a:p>
            <a:r>
              <a:rPr lang="en-US" sz="2400" dirty="0"/>
              <a:t>To create a FOREIGN KEY constraint on the "</a:t>
            </a:r>
            <a:r>
              <a:rPr lang="en-US" sz="2400" dirty="0" err="1"/>
              <a:t>PersonID</a:t>
            </a:r>
            <a:r>
              <a:rPr lang="en-US" sz="2400" dirty="0"/>
              <a:t>" column when the "Orders" table is already created, use the following SQL</a:t>
            </a:r>
            <a:r>
              <a:rPr lang="en-US" sz="2400" dirty="0" smtClean="0"/>
              <a:t>:</a:t>
            </a:r>
          </a:p>
          <a:p>
            <a:pPr marL="273050" lvl="1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Orders2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FOREIGN KEY 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 REFERENCES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3050" lvl="1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endParaRPr lang="en-US" sz="1600" dirty="0"/>
          </a:p>
          <a:p>
            <a:pPr marL="342900" lvl="1" indent="-3429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To allow naming of a FOREIGN KEY constraint, and for defining a FOREIGN KEY constraint on multiple columns, use the following SQL </a:t>
            </a:r>
            <a:r>
              <a:rPr lang="en-US" sz="2400" dirty="0" smtClean="0">
                <a:solidFill>
                  <a:schemeClr val="tx1"/>
                </a:solidFill>
              </a:rPr>
              <a:t>syntax:</a:t>
            </a:r>
            <a:endParaRPr lang="en-US" sz="2400" dirty="0">
              <a:solidFill>
                <a:schemeClr val="tx1"/>
              </a:solidFill>
            </a:endParaRPr>
          </a:p>
          <a:p>
            <a:pPr marL="342900" lvl="1" indent="-342900">
              <a:buClr>
                <a:schemeClr val="accent1"/>
              </a:buClr>
              <a:buSzPct val="85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Orders3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FK_PersonOrder1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FOREIGN KEY 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 REFERENCES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273050" lvl="1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340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drop a FOREIGN KEY constraint, use the following SQL</a:t>
            </a:r>
            <a:r>
              <a:rPr lang="en-US" sz="2400" dirty="0" smtClean="0"/>
              <a:t>:</a:t>
            </a:r>
            <a:endParaRPr lang="en-US" sz="2400" dirty="0"/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Orders3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DROP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FK_PersonOrder1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16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The CHECK constraint is used to limit the value range that can be placed in a column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If you define a CHECK constraint on a single column it allows only certain values for this column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If you define a CHECK constraint on a table it can limit the values in certain columns based on values in other columns in the row</a:t>
            </a:r>
            <a:r>
              <a:rPr lang="en-US" sz="2400" dirty="0" smtClean="0"/>
              <a:t>.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Persons5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Age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CHECK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 (Age&gt;=18)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endParaRPr lang="en-US" sz="16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90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To allow naming of a CHECK constraint, and for defining a CHECK constraint on multiple columns, use the following </a:t>
            </a:r>
            <a:r>
              <a:rPr lang="en-US" sz="2400" dirty="0" smtClean="0"/>
              <a:t>SQL: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Persons6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CONSTRAINT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CHK_Person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CHECK 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u="sng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Age&gt;=18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 AND </a:t>
            </a:r>
            <a:r>
              <a:rPr lang="en-US" sz="1800" u="sng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City='</a:t>
            </a:r>
            <a:r>
              <a:rPr lang="en-US" sz="1800" u="sng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Sandnes</a:t>
            </a:r>
            <a:r>
              <a:rPr lang="en-US" sz="1800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0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Constraints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00200"/>
            <a:ext cx="8534400" cy="4724400"/>
          </a:xfrm>
        </p:spPr>
      </p:pic>
    </p:spTree>
    <p:extLst>
      <p:ext uri="{BB962C8B-B14F-4D97-AF65-F5344CB8AC3E}">
        <p14:creationId xmlns:p14="http://schemas.microsoft.com/office/powerpoint/2010/main" val="2889733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-------CHECK </a:t>
            </a:r>
            <a:r>
              <a:rPr lang="en-US" sz="2800" dirty="0"/>
              <a:t>on </a:t>
            </a:r>
            <a:r>
              <a:rPr lang="en-US" sz="2800" dirty="0" smtClean="0"/>
              <a:t>ALTER TABLE-------</a:t>
            </a:r>
            <a:endParaRPr lang="en-US" sz="2800" dirty="0"/>
          </a:p>
          <a:p>
            <a:r>
              <a:rPr lang="en-US" sz="2400" dirty="0"/>
              <a:t>To create a CHECK constraint on the "Age" column when the table is already created, use the following SQL: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CHECK 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Age&gt;=18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/>
              <a:t>To </a:t>
            </a:r>
            <a:r>
              <a:rPr lang="en-US" sz="2400" dirty="0"/>
              <a:t>allow naming of a CHECK constraint, and for defining a CHECK constraint on multiple columns, use the following SQL syntax</a:t>
            </a:r>
            <a:r>
              <a:rPr lang="en-US" sz="2400" dirty="0" smtClean="0"/>
              <a:t>:</a:t>
            </a:r>
          </a:p>
          <a:p>
            <a:pPr marL="273050" lvl="1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Persons6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CHK_PersonAge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CHECK 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Age&gt;=18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AND 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City='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Sandnes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dirty="0"/>
              <a:t>To drop a CHECK constraint, use the following SQL: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fr-FR" sz="18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fr-FR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Persons6</a:t>
            </a:r>
            <a:r>
              <a:rPr lang="fr-F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DROP CONSTRAINT </a:t>
            </a:r>
            <a:r>
              <a:rPr lang="fr-FR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CHK_PersonAge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Courier New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7515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The DEFAULT constraint is used to provide a default value for a column.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The default value will be added to all new records IF no other value is specified</a:t>
            </a:r>
            <a:r>
              <a:rPr lang="en-US" sz="2400" dirty="0" smtClean="0"/>
              <a:t>.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Persons8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NULL,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DEFAULT '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Sandnes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'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63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----------</a:t>
            </a:r>
            <a:r>
              <a:rPr lang="en-US" sz="2800" dirty="0"/>
              <a:t>DEFAULT on </a:t>
            </a:r>
            <a:r>
              <a:rPr lang="en-US" sz="2800" dirty="0" smtClean="0"/>
              <a:t>ALTER TABLE--------</a:t>
            </a:r>
            <a:endParaRPr lang="en-US" sz="2800" dirty="0"/>
          </a:p>
          <a:p>
            <a:r>
              <a:rPr lang="en-US" sz="2400" dirty="0"/>
              <a:t>To create a DEFAULT constraint on the "City" column when the table is already created, use the following SQL</a:t>
            </a:r>
            <a:r>
              <a:rPr lang="en-US" sz="2400" dirty="0" smtClean="0"/>
              <a:t>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Persons8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MODIFY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DEFAULT '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Sandnes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';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To drop a DEFAULT constraint, use the following SQL:</a:t>
            </a:r>
          </a:p>
          <a:p>
            <a:pPr marL="285750" lvl="1" indent="-285750">
              <a:buClr>
                <a:schemeClr val="accent1"/>
              </a:buClr>
              <a:buSzPct val="85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Persons8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COLUMN 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DROP DEFAULT;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lvl="1" indent="0">
              <a:buClr>
                <a:schemeClr val="accent1"/>
              </a:buClr>
              <a:buSzPct val="85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0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SQL Constraints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4238" cy="5178426"/>
          </a:xfrm>
        </p:spPr>
        <p:txBody>
          <a:bodyPr/>
          <a:lstStyle/>
          <a:p>
            <a:r>
              <a:rPr lang="en-US" sz="2000" b="1" dirty="0"/>
              <a:t>NOT NULL</a:t>
            </a:r>
            <a:r>
              <a:rPr lang="en-US" sz="2000" dirty="0"/>
              <a:t> :</a:t>
            </a:r>
          </a:p>
          <a:p>
            <a:pPr lvl="1"/>
            <a:r>
              <a:rPr lang="en-US" sz="1800" dirty="0"/>
              <a:t>Ensures that a column cannot have a NULL </a:t>
            </a:r>
            <a:r>
              <a:rPr lang="en-US" sz="1800" dirty="0" smtClean="0"/>
              <a:t>value</a:t>
            </a:r>
            <a:endParaRPr lang="en-US" sz="1600" dirty="0"/>
          </a:p>
          <a:p>
            <a:r>
              <a:rPr lang="en-US" sz="2000" b="1" dirty="0"/>
              <a:t>UNIQUE 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Ensures that all values in a column are </a:t>
            </a:r>
            <a:r>
              <a:rPr lang="en-US" sz="1800" dirty="0" smtClean="0"/>
              <a:t>different</a:t>
            </a:r>
            <a:endParaRPr lang="en-US" sz="1600" dirty="0"/>
          </a:p>
          <a:p>
            <a:r>
              <a:rPr lang="en-US" sz="2000" b="1" dirty="0"/>
              <a:t>PRIMARY KEY</a:t>
            </a:r>
            <a:r>
              <a:rPr lang="en-US" sz="2000" dirty="0"/>
              <a:t> :</a:t>
            </a:r>
          </a:p>
          <a:p>
            <a:pPr lvl="1"/>
            <a:r>
              <a:rPr lang="en-US" sz="1800" dirty="0"/>
              <a:t>A combination of a NOT NULL and UNIQUE. Uniquely identifies each row in a </a:t>
            </a:r>
            <a:r>
              <a:rPr lang="en-US" sz="1800" dirty="0" smtClean="0"/>
              <a:t>table</a:t>
            </a:r>
            <a:endParaRPr lang="en-US" sz="1800" dirty="0"/>
          </a:p>
          <a:p>
            <a:r>
              <a:rPr lang="en-US" sz="2000" b="1" dirty="0"/>
              <a:t>FOREIGN KEY</a:t>
            </a:r>
            <a:r>
              <a:rPr lang="en-US" sz="2000" dirty="0"/>
              <a:t> :</a:t>
            </a:r>
          </a:p>
          <a:p>
            <a:pPr lvl="1"/>
            <a:r>
              <a:rPr lang="en-US" sz="1800" dirty="0"/>
              <a:t>Uniquely identifies a row/record in another </a:t>
            </a:r>
            <a:r>
              <a:rPr lang="en-US" sz="1800" dirty="0" smtClean="0"/>
              <a:t>table</a:t>
            </a:r>
            <a:endParaRPr lang="en-US" sz="1800" dirty="0"/>
          </a:p>
          <a:p>
            <a:r>
              <a:rPr lang="en-US" sz="2000" b="1" dirty="0"/>
              <a:t>CHECK</a:t>
            </a:r>
            <a:r>
              <a:rPr lang="en-US" sz="2000" dirty="0"/>
              <a:t> :</a:t>
            </a:r>
          </a:p>
          <a:p>
            <a:pPr lvl="1"/>
            <a:r>
              <a:rPr lang="en-US" sz="1800" dirty="0"/>
              <a:t>Ensures that all values in a column satisfies a specific </a:t>
            </a:r>
            <a:r>
              <a:rPr lang="en-US" sz="1800" dirty="0" smtClean="0"/>
              <a:t>condition</a:t>
            </a:r>
            <a:endParaRPr lang="en-US" sz="1800" dirty="0"/>
          </a:p>
          <a:p>
            <a:r>
              <a:rPr lang="en-US" sz="2000" b="1" dirty="0"/>
              <a:t>DEFAULT</a:t>
            </a:r>
            <a:r>
              <a:rPr lang="en-US" sz="2000" dirty="0"/>
              <a:t> :</a:t>
            </a:r>
          </a:p>
          <a:p>
            <a:pPr lvl="1"/>
            <a:r>
              <a:rPr lang="en-US" sz="1800" dirty="0"/>
              <a:t>Sets a default value for a column when no value is </a:t>
            </a:r>
            <a:r>
              <a:rPr lang="en-US" sz="1800" dirty="0" smtClean="0"/>
              <a:t>specified</a:t>
            </a:r>
            <a:endParaRPr lang="en-US" sz="1800" dirty="0"/>
          </a:p>
          <a:p>
            <a:r>
              <a:rPr lang="en-US" sz="2000" b="1" dirty="0" smtClean="0"/>
              <a:t>INDEX</a:t>
            </a:r>
            <a:r>
              <a:rPr lang="en-US" sz="2000" dirty="0"/>
              <a:t> :</a:t>
            </a:r>
          </a:p>
          <a:p>
            <a:pPr lvl="1"/>
            <a:r>
              <a:rPr lang="en-US" sz="1800" dirty="0"/>
              <a:t> Used to create and retrieve </a:t>
            </a:r>
            <a:r>
              <a:rPr lang="en-US" sz="1400" dirty="0"/>
              <a:t>data from the database very quickly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NULL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sz="2400" dirty="0"/>
              <a:t>By default, a column can hold NULL values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NOT NULL </a:t>
            </a:r>
            <a:r>
              <a:rPr lang="en-US" sz="2400" dirty="0"/>
              <a:t>constraint enforces a column to NOT accept NULL </a:t>
            </a:r>
            <a:r>
              <a:rPr lang="en-US" sz="2400" dirty="0" smtClean="0"/>
              <a:t>values; When insert it.</a:t>
            </a:r>
            <a:endParaRPr lang="en-US" sz="2400" dirty="0"/>
          </a:p>
          <a:p>
            <a:r>
              <a:rPr lang="en-US" sz="2400" dirty="0"/>
              <a:t>This enforces a field to always contain a value, </a:t>
            </a:r>
            <a:r>
              <a:rPr lang="en-US" sz="2400" dirty="0">
                <a:solidFill>
                  <a:srgbClr val="FF0000"/>
                </a:solidFill>
              </a:rPr>
              <a:t>which means that you cannot insert a new record, or update a record </a:t>
            </a:r>
            <a:r>
              <a:rPr lang="en-US" sz="2400" dirty="0"/>
              <a:t>without adding a value to this field</a:t>
            </a:r>
            <a:r>
              <a:rPr lang="en-US" sz="2400" dirty="0" smtClean="0"/>
              <a:t>.</a:t>
            </a:r>
            <a:endParaRPr lang="en-US" dirty="0"/>
          </a:p>
          <a:p>
            <a:pPr lvl="1"/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NOT NULL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 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NOT NULL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 NOT NULL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6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NULL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-------NOT </a:t>
            </a:r>
            <a:r>
              <a:rPr lang="en-US" sz="2800" dirty="0"/>
              <a:t>NULL on ALTER </a:t>
            </a:r>
            <a:r>
              <a:rPr lang="en-US" sz="2800" dirty="0" smtClean="0"/>
              <a:t>TABLE-------</a:t>
            </a:r>
            <a:endParaRPr lang="en-US" sz="2800" dirty="0"/>
          </a:p>
          <a:p>
            <a:r>
              <a:rPr lang="en-US" sz="2400" dirty="0"/>
              <a:t>To create a NOT NULL constraint on the "Age" column when the "Persons" table is already created, use the following SQL</a:t>
            </a:r>
            <a:r>
              <a:rPr lang="en-US" sz="2400" dirty="0" smtClean="0"/>
              <a:t>:</a:t>
            </a:r>
            <a:endParaRPr lang="en-US" sz="2400" dirty="0">
              <a:cs typeface="Courier New" pitchFamily="49" charset="0"/>
            </a:endParaRP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ALTER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TABLE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MODIFY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NOT 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1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/>
          <a:lstStyle/>
          <a:p>
            <a:r>
              <a:rPr lang="en-US" sz="2400" dirty="0"/>
              <a:t>The UNIQUE constraint ensures that all values in a column are different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Both the UNIQUE and PRIMARY KEY constraints provide a guarantee for uniqueness for a column or set of columns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A PRIMARY KEY constraint automatically has a UNIQUE constraint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However, you can have </a:t>
            </a:r>
            <a:r>
              <a:rPr lang="en-US" sz="2400" dirty="0">
                <a:solidFill>
                  <a:srgbClr val="FF0000"/>
                </a:solidFill>
              </a:rPr>
              <a:t>many UNIQUE </a:t>
            </a:r>
            <a:r>
              <a:rPr lang="en-US" sz="2400" dirty="0"/>
              <a:t>constraints per table, </a:t>
            </a:r>
            <a:r>
              <a:rPr lang="en-US" sz="2400" dirty="0">
                <a:solidFill>
                  <a:srgbClr val="FF0000"/>
                </a:solidFill>
              </a:rPr>
              <a:t>but only one PRIMARY KEY </a:t>
            </a:r>
            <a:r>
              <a:rPr lang="en-US" sz="2400" dirty="0"/>
              <a:t>constraint per table</a:t>
            </a:r>
            <a:r>
              <a:rPr lang="en-US" sz="2400" dirty="0" smtClean="0"/>
              <a:t>.</a:t>
            </a:r>
            <a:endParaRPr lang="en-US" sz="1600" dirty="0"/>
          </a:p>
          <a:p>
            <a:pPr lvl="1"/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NULL 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UNIQUE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sz="1800" u="sng" dirty="0" smtClean="0">
                <a:latin typeface="Courier New" pitchFamily="49" charset="0"/>
                <a:cs typeface="Courier New" pitchFamily="49" charset="0"/>
              </a:rPr>
              <a:t>UNIQUE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1317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/>
          <a:lstStyle/>
          <a:p>
            <a:r>
              <a:rPr lang="en-US" sz="2400" dirty="0"/>
              <a:t>To name a UNIQUE constraint, and to define a UNIQUE constraint on </a:t>
            </a:r>
            <a:r>
              <a:rPr lang="en-US" sz="2400" dirty="0" smtClean="0"/>
              <a:t>multiple </a:t>
            </a:r>
            <a:r>
              <a:rPr lang="en-US" sz="2400" dirty="0"/>
              <a:t>columns, use the following SQL syntax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en-US" sz="1800" dirty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Persons2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NOT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NULL,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 NOT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NULL,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274638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CONSTRAINT 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UC_Person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 UNIQUE </a:t>
            </a:r>
            <a:r>
              <a:rPr lang="en-US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ID,LastName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638" lvl="1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);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425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UNIQUE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-----</a:t>
            </a:r>
            <a:r>
              <a:rPr lang="fr-FR" sz="2800" dirty="0"/>
              <a:t>UNIQUE on </a:t>
            </a:r>
            <a:r>
              <a:rPr lang="fr-FR" sz="2800" dirty="0" smtClean="0"/>
              <a:t>ALTER </a:t>
            </a:r>
            <a:r>
              <a:rPr lang="fr-FR" sz="2800" dirty="0"/>
              <a:t>TABLE-----</a:t>
            </a:r>
          </a:p>
          <a:p>
            <a:r>
              <a:rPr lang="en-US" sz="2400" dirty="0"/>
              <a:t>To create a UNIQUE constraint on the </a:t>
            </a:r>
            <a:r>
              <a:rPr lang="en-US" sz="2400" dirty="0" smtClean="0"/>
              <a:t>“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" </a:t>
            </a:r>
            <a:r>
              <a:rPr lang="en-US" sz="2400" dirty="0"/>
              <a:t>column when the table is already created, use the following SQL: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Persons2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ADD UNIQUE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buClr>
                <a:schemeClr val="accent1"/>
              </a:buClr>
              <a:buSzPct val="85000"/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To name a UNIQUE constraint, and to define a UNIQUE constraint on multiple columns, use the following SQL syntax: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CONSTRAINT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UC_Person1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UNIQUE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FirstName,LastName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To drop a UNIQUE constraint, use the following SQL:</a:t>
            </a:r>
          </a:p>
          <a:p>
            <a:pPr marL="285750" lvl="1" indent="-285750">
              <a:buClr>
                <a:schemeClr val="accent1"/>
              </a:buClr>
              <a:buSzPct val="85000"/>
              <a:buFont typeface="Courier New" pitchFamily="49" charset="0"/>
              <a:buChar char="o"/>
            </a:pPr>
            <a:r>
              <a:rPr lang="fr-FR" sz="1800" dirty="0">
                <a:latin typeface="Courier New" pitchFamily="49" charset="0"/>
                <a:cs typeface="Courier New" pitchFamily="49" charset="0"/>
              </a:rPr>
              <a:t>ALTER TABLE </a:t>
            </a:r>
            <a:r>
              <a:rPr lang="fr-FR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 DROP CONSTRAINT </a:t>
            </a:r>
            <a:r>
              <a:rPr lang="fr-FR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UC_Person</a:t>
            </a:r>
            <a:r>
              <a:rPr lang="fr-FR" sz="1800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1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/>
          <a:lstStyle/>
          <a:p>
            <a:r>
              <a:rPr lang="en-US" sz="2400" dirty="0"/>
              <a:t>The PRIMARY KEY constraint uniquely identifies each record in a database table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Primary keys must contain UNIQUE values, and cannot contain NULL values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 table can have </a:t>
            </a:r>
            <a:r>
              <a:rPr lang="en-US" sz="2400" dirty="0">
                <a:solidFill>
                  <a:srgbClr val="FF0000"/>
                </a:solidFill>
              </a:rPr>
              <a:t>only </a:t>
            </a:r>
            <a:r>
              <a:rPr lang="en-US" sz="2400" dirty="0" smtClean="0">
                <a:solidFill>
                  <a:srgbClr val="FF0000"/>
                </a:solidFill>
              </a:rPr>
              <a:t>ONE </a:t>
            </a:r>
            <a:r>
              <a:rPr lang="en-US" sz="2400" dirty="0">
                <a:solidFill>
                  <a:srgbClr val="FF0000"/>
                </a:solidFill>
              </a:rPr>
              <a:t>primary </a:t>
            </a:r>
            <a:r>
              <a:rPr lang="en-US" sz="2400" dirty="0" smtClean="0">
                <a:solidFill>
                  <a:srgbClr val="FF0000"/>
                </a:solidFill>
              </a:rPr>
              <a:t>key</a:t>
            </a:r>
            <a:r>
              <a:rPr lang="en-US" sz="2400" dirty="0" smtClean="0"/>
              <a:t>; </a:t>
            </a:r>
            <a:r>
              <a:rPr lang="en-US" sz="2400" dirty="0"/>
              <a:t>and in the table, this primary key can consist of single or multiple columns (fields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en-US" sz="2400" dirty="0"/>
              <a:t>table, </a:t>
            </a:r>
            <a:r>
              <a:rPr lang="en-US" sz="2400" dirty="0">
                <a:solidFill>
                  <a:srgbClr val="FF0000"/>
                </a:solidFill>
              </a:rPr>
              <a:t>but only one PRIMARY KEY </a:t>
            </a:r>
            <a:r>
              <a:rPr lang="en-US" sz="2400" dirty="0"/>
              <a:t>constraint per table</a:t>
            </a:r>
            <a:r>
              <a:rPr lang="en-US" sz="2400" dirty="0" smtClean="0"/>
              <a:t>.</a:t>
            </a:r>
            <a:endParaRPr lang="en-US" sz="1600" dirty="0" smtClean="0"/>
          </a:p>
          <a:p>
            <a:pPr lvl="1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Persons3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u="sng" dirty="0">
                <a:latin typeface="Courier New" pitchFamily="49" charset="0"/>
                <a:cs typeface="Courier New" pitchFamily="49" charset="0"/>
              </a:rPr>
              <a:t>PRIMARY KEY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(255) NOT NULL UNIQUE,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1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2069</TotalTime>
  <Words>963</Words>
  <Application>Microsoft Office PowerPoint</Application>
  <PresentationFormat>On-screen Show (4:3)</PresentationFormat>
  <Paragraphs>195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Civic</vt:lpstr>
      <vt:lpstr>SQL Constraints</vt:lpstr>
      <vt:lpstr>SQL Constraints</vt:lpstr>
      <vt:lpstr>SQL Constraints</vt:lpstr>
      <vt:lpstr>NOT NULL </vt:lpstr>
      <vt:lpstr>NOT NULL </vt:lpstr>
      <vt:lpstr>UNIQUE </vt:lpstr>
      <vt:lpstr>UNIQUE</vt:lpstr>
      <vt:lpstr> UNIQUE </vt:lpstr>
      <vt:lpstr>PRIMARY KEY</vt:lpstr>
      <vt:lpstr>PRIMARY KEY </vt:lpstr>
      <vt:lpstr>PRIMARY KEY</vt:lpstr>
      <vt:lpstr>PRIMARY KEY</vt:lpstr>
      <vt:lpstr>SQL FOREIGN KEY Constraint</vt:lpstr>
      <vt:lpstr>FOREIGN KEY</vt:lpstr>
      <vt:lpstr>FOREIGN KEY</vt:lpstr>
      <vt:lpstr>FOREIGN KEY</vt:lpstr>
      <vt:lpstr>FOREIGN KEY</vt:lpstr>
      <vt:lpstr>CHECK</vt:lpstr>
      <vt:lpstr>CHECK</vt:lpstr>
      <vt:lpstr> CHECK</vt:lpstr>
      <vt:lpstr>DEFAULT </vt:lpstr>
      <vt:lpstr>DEFAULT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Oracle</dc:title>
  <dc:creator>SUSH</dc:creator>
  <cp:lastModifiedBy>eng.samer2011@hotmail.com</cp:lastModifiedBy>
  <cp:revision>91</cp:revision>
  <dcterms:created xsi:type="dcterms:W3CDTF">2010-07-25T19:25:31Z</dcterms:created>
  <dcterms:modified xsi:type="dcterms:W3CDTF">2022-10-24T07:30:26Z</dcterms:modified>
</cp:coreProperties>
</file>