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0" r:id="rId3"/>
  </p:sldMasterIdLst>
  <p:sldIdLst>
    <p:sldId id="260" r:id="rId4"/>
    <p:sldId id="261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AAE1-EB43-4F3D-8802-51EF8FF201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36C1-EB49-420A-8363-BA7F2E015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850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AAE1-EB43-4F3D-8802-51EF8FF201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36C1-EB49-420A-8363-BA7F2E015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057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AAE1-EB43-4F3D-8802-51EF8FF201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36C1-EB49-420A-8363-BA7F2E015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78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AAE1-EB43-4F3D-8802-51EF8FF201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36C1-EB49-420A-8363-BA7F2E015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254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AAE1-EB43-4F3D-8802-51EF8FF201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36C1-EB49-420A-8363-BA7F2E015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2344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AAE1-EB43-4F3D-8802-51EF8FF201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36C1-EB49-420A-8363-BA7F2E015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869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AAE1-EB43-4F3D-8802-51EF8FF201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36C1-EB49-420A-8363-BA7F2E015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9020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AAE1-EB43-4F3D-8802-51EF8FF201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36C1-EB49-420A-8363-BA7F2E015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3925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AAE1-EB43-4F3D-8802-51EF8FF201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36C1-EB49-420A-8363-BA7F2E015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5457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AAE1-EB43-4F3D-8802-51EF8FF201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36C1-EB49-420A-8363-BA7F2E015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4631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AAE1-EB43-4F3D-8802-51EF8FF201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36C1-EB49-420A-8363-BA7F2E015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740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AAE1-EB43-4F3D-8802-51EF8FF201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36C1-EB49-420A-8363-BA7F2E015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7354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AAE1-EB43-4F3D-8802-51EF8FF201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36C1-EB49-420A-8363-BA7F2E015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3979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AAE1-EB43-4F3D-8802-51EF8FF201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36C1-EB49-420A-8363-BA7F2E015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2705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AAE1-EB43-4F3D-8802-51EF8FF201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36C1-EB49-420A-8363-BA7F2E015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8458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AAE1-EB43-4F3D-8802-51EF8FF201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36C1-EB49-420A-8363-BA7F2E015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2149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AAE1-EB43-4F3D-8802-51EF8FF201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36C1-EB49-420A-8363-BA7F2E015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3780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AAE1-EB43-4F3D-8802-51EF8FF201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36C1-EB49-420A-8363-BA7F2E015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8256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AAE1-EB43-4F3D-8802-51EF8FF201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36C1-EB49-420A-8363-BA7F2E015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2267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AAE1-EB43-4F3D-8802-51EF8FF201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36C1-EB49-420A-8363-BA7F2E015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0268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AAE1-EB43-4F3D-8802-51EF8FF201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36C1-EB49-420A-8363-BA7F2E015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1085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AAE1-EB43-4F3D-8802-51EF8FF201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36C1-EB49-420A-8363-BA7F2E015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164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AAE1-EB43-4F3D-8802-51EF8FF201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36C1-EB49-420A-8363-BA7F2E015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6271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AAE1-EB43-4F3D-8802-51EF8FF201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36C1-EB49-420A-8363-BA7F2E015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1528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AAE1-EB43-4F3D-8802-51EF8FF201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36C1-EB49-420A-8363-BA7F2E015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1903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AAE1-EB43-4F3D-8802-51EF8FF201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36C1-EB49-420A-8363-BA7F2E015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8428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AAE1-EB43-4F3D-8802-51EF8FF201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36C1-EB49-420A-8363-BA7F2E015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880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AAE1-EB43-4F3D-8802-51EF8FF201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36C1-EB49-420A-8363-BA7F2E015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852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AAE1-EB43-4F3D-8802-51EF8FF201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36C1-EB49-420A-8363-BA7F2E015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749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AAE1-EB43-4F3D-8802-51EF8FF201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36C1-EB49-420A-8363-BA7F2E015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693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AAE1-EB43-4F3D-8802-51EF8FF201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36C1-EB49-420A-8363-BA7F2E015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605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AAE1-EB43-4F3D-8802-51EF8FF201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36C1-EB49-420A-8363-BA7F2E015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752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AAE1-EB43-4F3D-8802-51EF8FF201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36C1-EB49-420A-8363-BA7F2E015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85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9AAE1-EB43-4F3D-8802-51EF8FF201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B36C1-EB49-420A-8363-BA7F2E015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100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9AAE1-EB43-4F3D-8802-51EF8FF201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B36C1-EB49-420A-8363-BA7F2E015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678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9AAE1-EB43-4F3D-8802-51EF8FF201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B36C1-EB49-420A-8363-BA7F2E015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892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AppData\Local\Temp\Rar$DIa3156.39293\طبعة تجريبية_pages-to-jpg-0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256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AppData\Local\Temp\Rar$DIa3156.41956\طبعة تجريبية_pages-to-jpg-0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643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\AppData\Local\Temp\Rar$DIa3156.44478\طبعة تجريبية_pages-to-jpg-0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95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عرض على الشاشة (3:4)‏</PresentationFormat>
  <Paragraphs>0</Paragraphs>
  <Slides>3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3</vt:i4>
      </vt:variant>
      <vt:variant>
        <vt:lpstr>عناوين الشرائح</vt:lpstr>
      </vt:variant>
      <vt:variant>
        <vt:i4>3</vt:i4>
      </vt:variant>
    </vt:vector>
  </HeadingPairs>
  <TitlesOfParts>
    <vt:vector size="6" baseType="lpstr">
      <vt:lpstr>1_Office Theme</vt:lpstr>
      <vt:lpstr>Office Theme</vt:lpstr>
      <vt:lpstr>2_Office Theme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admin</dc:creator>
  <cp:lastModifiedBy>admin</cp:lastModifiedBy>
  <cp:revision>5</cp:revision>
  <dcterms:created xsi:type="dcterms:W3CDTF">2020-07-05T12:27:18Z</dcterms:created>
  <dcterms:modified xsi:type="dcterms:W3CDTF">2020-07-07T06:00:56Z</dcterms:modified>
</cp:coreProperties>
</file>