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B83F-2F90-4249-A81E-2C6BC2C8347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E49-657F-4B82-B716-6EEBE1770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7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B83F-2F90-4249-A81E-2C6BC2C8347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E49-657F-4B82-B716-6EEBE1770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5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B83F-2F90-4249-A81E-2C6BC2C8347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E49-657F-4B82-B716-6EEBE1770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89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B83F-2F90-4249-A81E-2C6BC2C8347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E49-657F-4B82-B716-6EEBE1770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B83F-2F90-4249-A81E-2C6BC2C8347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E49-657F-4B82-B716-6EEBE1770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B83F-2F90-4249-A81E-2C6BC2C8347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E49-657F-4B82-B716-6EEBE1770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78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B83F-2F90-4249-A81E-2C6BC2C8347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E49-657F-4B82-B716-6EEBE1770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6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B83F-2F90-4249-A81E-2C6BC2C8347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E49-657F-4B82-B716-6EEBE1770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8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B83F-2F90-4249-A81E-2C6BC2C8347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E49-657F-4B82-B716-6EEBE1770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B83F-2F90-4249-A81E-2C6BC2C8347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E49-657F-4B82-B716-6EEBE1770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6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B83F-2F90-4249-A81E-2C6BC2C8347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8E49-657F-4B82-B716-6EEBE1770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6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B83F-2F90-4249-A81E-2C6BC2C8347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8E49-657F-4B82-B716-6EEBE1770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2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\AppData\Local\Temp\Rar$DIa3156.35212\طبعة تجريبية_pages-to-jpg-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45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Temp\Rar$DIa4332.22269\طبعة تجريبية_pages-to-jpg-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9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Ia4332.28457\طبعة تجريبية_pages-to-jpg-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62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AppData\Local\Temp\Rar$DIa4332.644\طبعة تجريبية_pages-to-jpg-0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60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Ia4332.4074\طبعة تجريبية_pages-to-jpg-00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64002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EASY LIFE</cp:lastModifiedBy>
  <cp:revision>2</cp:revision>
  <dcterms:created xsi:type="dcterms:W3CDTF">2020-07-07T07:27:48Z</dcterms:created>
  <dcterms:modified xsi:type="dcterms:W3CDTF">2020-10-03T12:07:40Z</dcterms:modified>
</cp:coreProperties>
</file>