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7DE44-1718-4C93-B2D5-17C66C040E6F}" type="datetimeFigureOut">
              <a:rPr lang="en-US" smtClean="0"/>
              <a:t>2020-09-30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CC50E-26FF-4C57-8BDE-A02E9F4DD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5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81A2-1C40-465E-88A6-70ABD8643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C2E640-7E63-486B-8E17-A3BAA3514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130F-AC52-42AE-BDC3-DACD3C46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CF3D-F2C5-4997-BD3C-8DD09C8040A4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2CD41-D171-4F5E-B861-C80B1685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68C09-C951-4EE9-8CB6-A7DC9E49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8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58B3-D928-4E86-8115-1D379DD3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39701-83AB-45C9-B9DA-9D766669A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832FB-EC30-4445-B03A-3F3A2DF3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A8CF-4055-4EFC-B43D-900139EF60DE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3D8DC-2F74-490D-BBF4-2D5BA869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DAE33-024A-420D-9CD2-FA0476590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5E9115-CF89-49C7-BFB3-8EC995461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3FE5B-EAAF-4903-AB65-D9B9C052A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2002-8C19-4591-AFBD-D9AB2D9CA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182D-F95B-44D8-BF43-1BDAFEBB529F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91E77-476A-4E11-AD6A-0FC154D9C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C311D-51A2-4205-911A-0248892B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9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2635F-7E72-4E2E-BFF8-91E6A379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3072B-6306-4026-8C3A-BAB874BC6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CA7D8-095E-44C8-8E3B-8433ADB4D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5606-5B32-4910-B028-B94F741EA4F5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4841A-887E-423C-AB38-E520DF2B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1CDBA-C701-43F2-BFB6-CB2641238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CE31-4C10-4719-8500-F2A60DBA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EC09A-E5CB-4194-9E25-38467195E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8E0A3-5AFA-4E35-BC4D-D0BCD516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CDEAB-5398-4383-B6E4-99E306D287FE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DE63D-7D58-4B92-98B0-91B66AB39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D0615-DF6B-4DFC-A643-B52C825C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4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BA5C7-CD72-4004-973A-959C5715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0D5D0-A145-411F-8C33-91FD5CAE9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3A04E-B455-4735-809D-CA77DC11F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DE46C-0E34-4573-8BA9-BEE5FBE4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DE3-8854-4D20-86E9-0777BB50DE7D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61818-4548-44A7-ADFD-B259C8CA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6044D-399B-4183-8EAB-485B4A04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0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38B8-521C-4BEC-9C0F-8158823D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E7768-8895-4725-B0FA-83E4FA6DC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F2EA0-AEC6-4AB8-A6D3-96EC3C238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B634B3-86BE-42AE-B14E-0504D83B7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003C8-F570-4824-BE33-755701A19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8D14CF-874A-4872-934C-B840B4FB8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A17B-B064-4E85-BF9F-B93319B8823C}" type="datetime1">
              <a:rPr lang="en-US" smtClean="0"/>
              <a:t>2020-09-30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B679C-F2FF-490F-9C62-F5B44B523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093DD-8C81-4756-A3BD-375918BD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8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293-2CE4-4EBC-9CE7-06508A59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67E7FC-F48A-4053-90F3-549810B8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4E3E-68FD-43C1-9122-012A13654DCE}" type="datetime1">
              <a:rPr lang="en-US" smtClean="0"/>
              <a:t>2020-09-30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EB9D1-753C-4172-B486-8BF60CF2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72149-66D4-4118-9D57-5D9D862D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6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73C9-818D-4777-B416-C6F32ADD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C49A-A915-4590-B924-6D75FC761E5B}" type="datetime1">
              <a:rPr lang="en-US" smtClean="0"/>
              <a:t>2020-09-30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981360-2C37-4F25-963A-47F292DD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8CC10-8976-4F51-BC60-81D60ACF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8679-010E-4D97-940D-AA63C34A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072DC-09D4-4EF8-AEE0-D196ACC64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4C1FF-838E-4EF3-AB0F-F90026542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683B4-749C-4960-AEF9-9BD60A47B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5FFF-066D-4996-9A41-1486C78EC969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63B5B-9ADF-4663-877F-A5FC3BFD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4287D-FF25-452E-87CE-1951A168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9928-E9FF-4A73-AF26-4B207B71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EDD74E-47AE-45E5-9632-826F22D40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C4D6E-D253-43E1-A275-B4E4D197D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88AAA-00E8-4D9F-8397-E28866D4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B78A-94FC-4B9B-A624-9592F6E51C37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B559-B4EC-42AF-9D1B-10308880E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0F195-57E7-4E2B-AEF3-6677395B0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EAA93B-96DD-4485-A627-A0DA4A4BE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E7C9E-2E5E-4991-A8B1-740F1DEC8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858E3-AFAD-42C5-8571-BEF193AA7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2A701-754C-4609-B5CB-5EEE1867C04D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8EB0C-FDD1-4E41-8D24-004E48232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1EEF8-6D3C-48C4-B0DC-E579E9099D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9391-E35C-4BDA-8C6B-2A5AE1DF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0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Quadratic and Other Special Functions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 </a:t>
            </a:r>
            <a:r>
              <a:rPr lang="en-US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Quadratic Functions: Parabolas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CD53-27C7-4253-8A44-C36F22E4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D2660-5BC5-4DD1-8B0A-BB82B1B5C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7A898-B8F9-4449-B33A-36999394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C4B4CC-71CD-478D-B114-84963259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354" y="681037"/>
            <a:ext cx="10197292" cy="490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3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99D93-54A5-469A-86AC-D8668A3DA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6A5DF82-EF9A-4BB7-AAA3-8867514B3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8534" y="1870075"/>
            <a:ext cx="5386168" cy="36922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8B763-8BA5-4417-A423-412A6B88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E3CF36-D32D-4FD8-A83C-FBD323BCF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34" y="185738"/>
            <a:ext cx="5517466" cy="14574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D223F6-EFE6-4350-9F1F-523105D386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129" y="1690688"/>
            <a:ext cx="3541542" cy="386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DFA05-4E44-4226-BAC6-4B11BEEA5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Zeros of Quadratic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Functions :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6918649-C031-4102-B7CC-BD7911C7E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7631" y="1761156"/>
            <a:ext cx="9976737" cy="33356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D4B15-9507-4600-8D1D-7CD72D7A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64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268BE-8937-4DD8-9F1E-63C24B0DA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4A92-4B9B-4D4F-B9FE-2650C432D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622AE-634A-417D-A42A-639AA31B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C4B760-7BBE-49B8-89A9-70DF33E35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661" y="575480"/>
            <a:ext cx="9264677" cy="542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3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08598-7A2E-40C1-8A39-E128AC473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D18D-99BC-4C65-BD23-C5BD1D810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C3828-BAC1-4C20-ABC0-E55A2885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A5E6F5-C025-43F2-A06E-8EF60546F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9021172" cy="12811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5A520D-D8FC-4642-B738-028E2217A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18" y="1870075"/>
            <a:ext cx="8928754" cy="39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52B71-9641-4951-ACFA-29FED70D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940F-BAF8-41F7-AABC-CB5121ACF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7672A-1D51-417E-9AA2-00050665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B02C18-BF86-4151-BEB3-67AEA1841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21" y="399975"/>
            <a:ext cx="8271364" cy="31876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907393-5A8A-496C-978D-F36E42BE5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928" y="3959726"/>
            <a:ext cx="9804144" cy="137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07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B860-0E98-457E-A92B-27686284F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C9DB8-F4C8-4AE0-B232-9A38640CE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D3C19-04E2-4867-8D4E-AEED17B5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73091F-D6D0-4B18-9917-83DCCD713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965267"/>
            <a:ext cx="9498418" cy="32116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4E1A34-B741-4EEC-8495-84C01B9BD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365124"/>
            <a:ext cx="9951721" cy="229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8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1E89-DD12-43B5-8B2A-99CC1A04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: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C9DA4-B6C3-473B-802D-B4E84C1CD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find the vertex of the graph of a quadratic function</a:t>
            </a:r>
          </a:p>
          <a:p>
            <a:pPr marL="0" indent="0" algn="l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determine whether a vertex is a maximum point or a minimum point</a:t>
            </a:r>
          </a:p>
          <a:p>
            <a:pPr marL="0" indent="0" algn="l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the zeros of a quadratic function</a:t>
            </a:r>
          </a:p>
          <a:p>
            <a:pPr marL="0" indent="0" algn="l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graph quadratic functions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F57F4-3EEE-4716-8AF7-923ACE59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0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3C27A-41A4-4CB6-B759-F87EC46B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Parabolas :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1E917-533E-46C1-BD3F-5EC1E2230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2B3D7-AE93-4C04-ADC1-BA7D9F04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235F6E-0846-468F-B2A1-85F2BA91E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18" y="1870075"/>
            <a:ext cx="9059582" cy="350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4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4A3-E165-4D0D-ACEB-3965A017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0857-D1B2-4092-8943-45B81986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47A10-D41D-4D61-92FD-EC43DB44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6ACA20-C17C-4C0E-82B2-323B0FE26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50" y="1253331"/>
            <a:ext cx="948561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3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8BAC0-2F7F-4A04-B868-F72F2F28E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of a Parabola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C83AC-9D4F-4077-A4E4-965A88E99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E5E2A-5648-4623-A79B-D5403C2E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DDD89D-30DC-41FD-8D23-D700A405B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97" y="1870075"/>
            <a:ext cx="9125690" cy="306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14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1DEDA-E71A-4261-B0AC-EA52B8FCB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F1D51-88A0-4938-8375-4C2F858A5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B2280-52AC-4876-9C2D-37665664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419F6E-79AC-4B39-95B9-BAF5A1FA7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36" y="1439704"/>
            <a:ext cx="10181327" cy="397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4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B966B-D6EA-4100-824E-1E6250D2B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D6314-6A26-4795-99BE-40CF29588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A8F40-5AF3-4919-9BE9-4E6215DD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A8DE95-115B-4413-8908-2571EC65E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94" y="767006"/>
            <a:ext cx="9997611" cy="492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4CA3-B9E6-4EC3-996F-DEDFF078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D14F3-CE93-4452-B517-460D444D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E85FE-2FD6-4040-A3EE-AFBE7F2E3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6907B5-8297-4B4C-A4E8-4381C9838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41" y="365125"/>
            <a:ext cx="8043131" cy="27218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5F93E9-8CD5-4C09-939E-DBD5CDB53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86997"/>
            <a:ext cx="10240108" cy="13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9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9E7D2-8F2B-42E5-A798-19083CD18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BDEED-CD15-4EE6-976C-5CE0A46BC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C00F7-1817-43DD-A25C-87A31C14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A9391-E35C-4BDA-8C6B-2A5AE1DF1CB4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08147D-972F-45A9-A305-49E222FBE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020" y="1465605"/>
            <a:ext cx="10565960" cy="283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44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81</Words>
  <Application>Microsoft Office PowerPoint</Application>
  <PresentationFormat>Widescreen</PresentationFormat>
  <Paragraphs>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Chapter 2</vt:lpstr>
      <vt:lpstr>Objectives :</vt:lpstr>
      <vt:lpstr>Parabolas :</vt:lpstr>
      <vt:lpstr>PowerPoint Presentation</vt:lpstr>
      <vt:lpstr>Vertex of a Parabola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Zeros of Quadratic Functions 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saja abushanab</dc:creator>
  <cp:lastModifiedBy>saja abushanab</cp:lastModifiedBy>
  <cp:revision>6</cp:revision>
  <dcterms:created xsi:type="dcterms:W3CDTF">2020-09-30T16:17:45Z</dcterms:created>
  <dcterms:modified xsi:type="dcterms:W3CDTF">2020-09-30T18:10:23Z</dcterms:modified>
</cp:coreProperties>
</file>