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87527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86715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85972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12556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8501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69251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67609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46462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2927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4635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37421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1BE4-F3DE-423E-9DBE-C72C82941F20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76F9-2E63-4C59-AAF9-BD739173B95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41837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Liquidation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Hosni </a:t>
            </a:r>
            <a:r>
              <a:rPr lang="en-US" dirty="0" err="1" smtClean="0">
                <a:solidFill>
                  <a:schemeClr val="tx1"/>
                </a:solidFill>
              </a:rPr>
              <a:t>Shanak</a:t>
            </a:r>
            <a:endParaRPr lang="ar-S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602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dirty="0" smtClean="0"/>
              <a:t>Prior to the distribution of cash to the partners, the accounts in the partnerships </a:t>
            </a:r>
          </a:p>
          <a:p>
            <a:pPr marL="0" indent="0" algn="l">
              <a:buNone/>
            </a:pPr>
            <a:r>
              <a:rPr lang="en-US" sz="1800" b="1" dirty="0" smtClean="0"/>
              <a:t>Are Cash $24,000; Ahmad Capital (Cr.) $17,000; </a:t>
            </a:r>
            <a:r>
              <a:rPr lang="en-US" sz="1800" b="1" dirty="0" err="1" smtClean="0"/>
              <a:t>Moh,d</a:t>
            </a:r>
            <a:r>
              <a:rPr lang="en-US" sz="1800" b="1" dirty="0" smtClean="0"/>
              <a:t> Capital (Cr.) $15,000; and   </a:t>
            </a:r>
            <a:r>
              <a:rPr lang="en-US" sz="1800" b="1" dirty="0" err="1" smtClean="0"/>
              <a:t>noor</a:t>
            </a:r>
            <a:r>
              <a:rPr lang="en-US" sz="1800" b="1" dirty="0" smtClean="0"/>
              <a:t>,</a:t>
            </a:r>
          </a:p>
          <a:p>
            <a:pPr marL="0" indent="0" algn="l">
              <a:buNone/>
            </a:pPr>
            <a:r>
              <a:rPr lang="en-US" sz="1800" b="1" dirty="0" smtClean="0"/>
              <a:t>Capital (Dr.) $8,000.  The income ratios are 5:3:2, respectively. The partners decides </a:t>
            </a:r>
            <a:r>
              <a:rPr lang="ar-SA" sz="1800" b="1" dirty="0" smtClean="0"/>
              <a:t> </a:t>
            </a:r>
            <a:endParaRPr lang="en-US" sz="1800" b="1" dirty="0" smtClean="0"/>
          </a:p>
          <a:p>
            <a:pPr marL="0" indent="0" algn="l">
              <a:buNone/>
            </a:pPr>
            <a:r>
              <a:rPr lang="en-US" sz="1800" b="1" dirty="0" smtClean="0"/>
              <a:t>Liquidate  the company.</a:t>
            </a:r>
          </a:p>
          <a:p>
            <a:pPr marL="0" indent="0" algn="l">
              <a:buNone/>
            </a:pPr>
            <a:r>
              <a:rPr lang="en-US" sz="1800" b="1" dirty="0" smtClean="0"/>
              <a:t>Instructions</a:t>
            </a:r>
          </a:p>
          <a:p>
            <a:pPr marL="0" indent="0" algn="l">
              <a:buNone/>
            </a:pPr>
            <a:r>
              <a:rPr lang="en-US" sz="1800" b="1" dirty="0" smtClean="0"/>
              <a:t>(a) Prepare the entry to record (1) Noor payment of $8,000 in cash to the partnership and</a:t>
            </a:r>
          </a:p>
          <a:p>
            <a:pPr marL="0" indent="0" algn="l">
              <a:buNone/>
            </a:pPr>
            <a:r>
              <a:rPr lang="en-US" sz="1800" b="1" dirty="0" smtClean="0"/>
              <a:t>(2) the distribution of cash to the partners with credit balances.</a:t>
            </a:r>
          </a:p>
          <a:p>
            <a:pPr marL="0" indent="0" algn="l">
              <a:buNone/>
            </a:pPr>
            <a:endParaRPr lang="en-US" sz="1800" b="1" dirty="0" smtClean="0"/>
          </a:p>
          <a:p>
            <a:pPr marL="0" indent="0" algn="l">
              <a:buNone/>
            </a:pPr>
            <a:endParaRPr lang="en-US" sz="1800" b="1" dirty="0" smtClean="0"/>
          </a:p>
          <a:p>
            <a:pPr marL="0" indent="0" algn="l">
              <a:buNone/>
            </a:pPr>
            <a:r>
              <a:rPr lang="en-US" sz="1800" b="1" dirty="0" smtClean="0"/>
              <a:t>(b) Prepare the entry to record (1) the absorption of Noor capital off set by the other</a:t>
            </a:r>
          </a:p>
          <a:p>
            <a:pPr marL="0" indent="0" algn="l">
              <a:buNone/>
            </a:pPr>
            <a:r>
              <a:rPr lang="en-US" sz="1800" b="1" dirty="0" smtClean="0"/>
              <a:t>Partners and (2) the distribution of cash to the partners with credit balances.</a:t>
            </a:r>
          </a:p>
          <a:p>
            <a:pPr marL="0" indent="0" algn="l">
              <a:buNone/>
            </a:pPr>
            <a:endParaRPr lang="en-US" sz="1800" b="1" dirty="0" smtClean="0"/>
          </a:p>
          <a:p>
            <a:pPr marL="0" indent="0" algn="l">
              <a:buNone/>
            </a:pPr>
            <a:endParaRPr lang="ar-SA" sz="1800" dirty="0"/>
          </a:p>
        </p:txBody>
      </p:sp>
    </p:spTree>
    <p:extLst>
      <p:ext uri="{BB962C8B-B14F-4D97-AF65-F5344CB8AC3E}">
        <p14:creationId xmlns="" xmlns:p14="http://schemas.microsoft.com/office/powerpoint/2010/main" val="402601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liquidation-Case 1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62867414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773714"/>
                <a:gridCol w="1023888"/>
                <a:gridCol w="214015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Noor capital (2)</a:t>
                      </a:r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Moh,d  capital (3)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Ahmad</a:t>
                      </a:r>
                      <a:r>
                        <a:rPr lang="en-US" baseline="0" dirty="0" smtClean="0"/>
                        <a:t> capital (5)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cash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item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(8,000)</a:t>
                      </a:r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17,000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24,000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8,000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8,000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Noor cash</a:t>
                      </a:r>
                      <a:r>
                        <a:rPr lang="en-US" baseline="0" dirty="0" smtClean="0"/>
                        <a:t> payment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17,000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32,000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(15,000)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(17,000)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(32,000)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Cash payment</a:t>
                      </a:r>
                      <a:r>
                        <a:rPr lang="en-US" baseline="0" dirty="0" smtClean="0"/>
                        <a:t> to ahmad and moh,d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8657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 smtClean="0"/>
              <a:t>The journal entries will be as follows </a:t>
            </a:r>
          </a:p>
          <a:p>
            <a:pPr algn="l"/>
            <a:r>
              <a:rPr lang="en-US" sz="2000" dirty="0" smtClean="0"/>
              <a:t>1) Noor payment of cash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cash       8,000</a:t>
            </a:r>
          </a:p>
          <a:p>
            <a:pPr algn="l"/>
            <a:r>
              <a:rPr lang="en-US" sz="2000" dirty="0" smtClean="0"/>
              <a:t>       Noor capital     8,000</a:t>
            </a:r>
            <a:endParaRPr lang="en-US" sz="2000" dirty="0"/>
          </a:p>
          <a:p>
            <a:pPr marL="0" indent="0" algn="l">
              <a:buNone/>
            </a:pPr>
            <a:r>
              <a:rPr lang="en-US" sz="2000" dirty="0" smtClean="0"/>
              <a:t>2) Payment balance 32,000 for Ahmad and Moh,d </a:t>
            </a:r>
          </a:p>
          <a:p>
            <a:pPr marL="0" indent="0" algn="l">
              <a:buNone/>
            </a:pPr>
            <a:endParaRPr lang="en-US" sz="2000" dirty="0"/>
          </a:p>
          <a:p>
            <a:pPr marL="0" indent="0" algn="l">
              <a:buNone/>
            </a:pPr>
            <a:r>
              <a:rPr lang="en-US" sz="2000" dirty="0" smtClean="0"/>
              <a:t>Ahmad capital    17,000</a:t>
            </a:r>
          </a:p>
          <a:p>
            <a:pPr marL="0" indent="0" algn="l">
              <a:buNone/>
            </a:pPr>
            <a:r>
              <a:rPr lang="en-US" sz="2000" dirty="0" smtClean="0"/>
              <a:t>Moh,d capital      15,000</a:t>
            </a:r>
          </a:p>
          <a:p>
            <a:pPr marL="0" indent="0" algn="l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cash                              32,000 </a:t>
            </a:r>
          </a:p>
        </p:txBody>
      </p:sp>
    </p:spTree>
    <p:extLst>
      <p:ext uri="{BB962C8B-B14F-4D97-AF65-F5344CB8AC3E}">
        <p14:creationId xmlns="" xmlns:p14="http://schemas.microsoft.com/office/powerpoint/2010/main" val="49375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Liquidation –case 2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6576317"/>
              </p:ext>
            </p:extLst>
          </p:nvPr>
        </p:nvGraphicFramePr>
        <p:xfrm>
          <a:off x="457200" y="1600200"/>
          <a:ext cx="8229600" cy="3139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Noor (2)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Mohd</a:t>
                      </a:r>
                      <a:r>
                        <a:rPr lang="en-US" baseline="0" dirty="0" smtClean="0"/>
                        <a:t> (3)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Ahmad</a:t>
                      </a:r>
                      <a:r>
                        <a:rPr lang="en-US" baseline="0" dirty="0" smtClean="0"/>
                        <a:t> (5)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cash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(8,000)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17,000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24,000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8,000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(3,000)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ar-SA" baseline="0" dirty="0" smtClean="0"/>
                        <a:t>(</a:t>
                      </a:r>
                      <a:r>
                        <a:rPr lang="en-US" baseline="0" dirty="0" smtClean="0"/>
                        <a:t>(5,0</a:t>
                      </a:r>
                      <a:r>
                        <a:rPr lang="en-US" dirty="0" smtClean="0"/>
                        <a:t>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Offset Noor capital in ratio 5:3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24,000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12,000)</a:t>
                      </a:r>
                      <a:r>
                        <a:rPr lang="ar-SA" dirty="0" smtClean="0"/>
                        <a:t>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(24,000)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Cash payment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zero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balance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495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Liquidation case 2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dirty="0" smtClean="0"/>
              <a:t>Off set Noor capital between Ahmad and Moh,d</a:t>
            </a:r>
          </a:p>
          <a:p>
            <a:pPr marL="0" indent="0" algn="l">
              <a:buNone/>
            </a:pPr>
            <a:r>
              <a:rPr lang="en-US" sz="2000" dirty="0" smtClean="0"/>
              <a:t>Ahmad capital     5,000</a:t>
            </a:r>
            <a:endParaRPr lang="en-US" sz="2000" dirty="0"/>
          </a:p>
          <a:p>
            <a:pPr marL="0" indent="0" algn="l">
              <a:buNone/>
            </a:pPr>
            <a:r>
              <a:rPr lang="en-US" sz="2000" dirty="0" smtClean="0"/>
              <a:t>Moh,d Capital      3,000</a:t>
            </a:r>
          </a:p>
          <a:p>
            <a:pPr marL="0" indent="0" algn="l">
              <a:buNone/>
            </a:pPr>
            <a:r>
              <a:rPr lang="en-US" sz="2000" dirty="0" smtClean="0"/>
              <a:t>       Noor capital                  8,000</a:t>
            </a:r>
          </a:p>
          <a:p>
            <a:pPr marL="0" indent="0" algn="l">
              <a:buNone/>
            </a:pPr>
            <a:endParaRPr lang="ar-SA" sz="2000" dirty="0" smtClean="0"/>
          </a:p>
          <a:p>
            <a:pPr marL="0" indent="0" algn="l">
              <a:buNone/>
            </a:pPr>
            <a:r>
              <a:rPr lang="en-US" sz="2000" dirty="0" smtClean="0"/>
              <a:t>*** payment cash to Ahmad and moh,d</a:t>
            </a:r>
            <a:r>
              <a:rPr lang="ar-SA" sz="2000" dirty="0" smtClean="0"/>
              <a:t> </a:t>
            </a:r>
          </a:p>
          <a:p>
            <a:pPr marL="0" indent="0" algn="l">
              <a:buNone/>
            </a:pPr>
            <a:r>
              <a:rPr lang="ar-SA" sz="2000" dirty="0" smtClean="0"/>
              <a:t>       </a:t>
            </a:r>
          </a:p>
          <a:p>
            <a:pPr marL="0" indent="0" algn="l">
              <a:buNone/>
            </a:pPr>
            <a:r>
              <a:rPr lang="en-US" sz="2000" dirty="0" smtClean="0"/>
              <a:t>Ahmad capital    12,000</a:t>
            </a:r>
          </a:p>
          <a:p>
            <a:pPr marL="0" indent="0" algn="l">
              <a:buNone/>
            </a:pPr>
            <a:r>
              <a:rPr lang="en-US" sz="2000" dirty="0" smtClean="0"/>
              <a:t>Moh,d  capital     12,000</a:t>
            </a:r>
          </a:p>
          <a:p>
            <a:pPr marL="0" indent="0" algn="l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cash                              24,000</a:t>
            </a:r>
            <a:endParaRPr lang="ar-SA" sz="2000" dirty="0"/>
          </a:p>
          <a:p>
            <a:pPr marL="0" indent="0" algn="l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="" xmlns:p14="http://schemas.microsoft.com/office/powerpoint/2010/main" val="39295162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332</Words>
  <Application>Microsoft Office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نسق Office</vt:lpstr>
      <vt:lpstr>Liquidation </vt:lpstr>
      <vt:lpstr>liquidation</vt:lpstr>
      <vt:lpstr>Statement of liquidation-Case 1 </vt:lpstr>
      <vt:lpstr>liquidation</vt:lpstr>
      <vt:lpstr>Liquidation –case 2</vt:lpstr>
      <vt:lpstr>Liquidation case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Liquidation</dc:title>
  <dc:creator>Toshiba</dc:creator>
  <cp:lastModifiedBy>DELL</cp:lastModifiedBy>
  <cp:revision>14</cp:revision>
  <dcterms:created xsi:type="dcterms:W3CDTF">2020-04-02T22:36:18Z</dcterms:created>
  <dcterms:modified xsi:type="dcterms:W3CDTF">2020-10-17T19:06:41Z</dcterms:modified>
</cp:coreProperties>
</file>