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7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123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26A3C-2DDE-43CC-9F0B-1D63A1358DA1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368E0-2CFF-404B-8795-1DA03601C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3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>
                <a:solidFill>
                  <a:srgbClr val="4F271C">
                    <a:satMod val="130000"/>
                  </a:srgbClr>
                </a:solidFill>
              </a:rPr>
              <a:t>التسويق المصرفي – الفصل </a:t>
            </a:r>
            <a:r>
              <a:rPr lang="ar-SA" dirty="0" smtClean="0">
                <a:solidFill>
                  <a:srgbClr val="4F271C">
                    <a:satMod val="130000"/>
                  </a:srgbClr>
                </a:solidFill>
              </a:rPr>
              <a:t>السادس</a:t>
            </a:r>
            <a:r>
              <a:rPr lang="ar-SA" dirty="0" smtClean="0">
                <a:solidFill>
                  <a:srgbClr val="4F271C">
                    <a:satMod val="130000"/>
                  </a:srgbClr>
                </a:solidFill>
              </a:rPr>
              <a:t>: </a:t>
            </a:r>
            <a:r>
              <a:rPr lang="ar-SA" dirty="0" smtClean="0">
                <a:solidFill>
                  <a:srgbClr val="4F271C">
                    <a:satMod val="130000"/>
                  </a:srgbClr>
                </a:solidFill>
              </a:rPr>
              <a:t>تسعير </a:t>
            </a:r>
            <a:r>
              <a:rPr lang="ar-SA" dirty="0" smtClean="0">
                <a:solidFill>
                  <a:srgbClr val="4F271C">
                    <a:satMod val="130000"/>
                  </a:srgbClr>
                </a:solidFill>
              </a:rPr>
              <a:t>الخدمات المصرفية</a:t>
            </a:r>
            <a:r>
              <a:rPr lang="ar-JO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ar-JO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ar-SA" sz="2800" dirty="0">
                <a:solidFill>
                  <a:srgbClr val="4F271C">
                    <a:satMod val="130000"/>
                  </a:srgbClr>
                </a:solidFill>
              </a:rPr>
              <a:t>د. محمد احمد سيد احمد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r>
              <a:rPr lang="ar-SA" sz="2000" dirty="0"/>
              <a:t>الفصل </a:t>
            </a:r>
            <a:r>
              <a:rPr lang="ar-SA" sz="2000" dirty="0" smtClean="0"/>
              <a:t>الصيفي: </a:t>
            </a:r>
            <a:r>
              <a:rPr lang="en-US" sz="2000" dirty="0" smtClean="0"/>
              <a:t>2024-2023</a:t>
            </a:r>
            <a:endParaRPr lang="en-US" sz="2000" dirty="0"/>
          </a:p>
          <a:p>
            <a:pPr lvl="0" rtl="1"/>
            <a:r>
              <a:rPr lang="ar-JO" sz="2000" dirty="0" smtClean="0"/>
              <a:t>المحاضرة الأولى : </a:t>
            </a:r>
            <a:r>
              <a:rPr lang="en-US" sz="2000" dirty="0" smtClean="0"/>
              <a:t>2024-08-18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SA" dirty="0" smtClean="0"/>
              <a:t>كلية الأعمال والاقتصاد</a:t>
            </a:r>
            <a:endParaRPr lang="en-US" dirty="0"/>
          </a:p>
          <a:p>
            <a:pPr lvl="0" algn="ctr" rtl="1"/>
            <a:r>
              <a:rPr lang="ar-SA" dirty="0" smtClean="0"/>
              <a:t>قسم العلوم المالية</a:t>
            </a:r>
            <a:endParaRPr lang="en-US" dirty="0"/>
          </a:p>
          <a:p>
            <a:pPr lvl="0" algn="ctr" rtl="1"/>
            <a:r>
              <a:rPr lang="ar-SA" dirty="0"/>
              <a:t> </a:t>
            </a:r>
            <a:endParaRPr lang="en-US" dirty="0"/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51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6632"/>
            <a:ext cx="4284535" cy="50405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8640"/>
            <a:ext cx="3600400" cy="5760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64703"/>
            <a:ext cx="7849622" cy="1296145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060848"/>
            <a:ext cx="3817174" cy="792088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5878201" cy="576064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429000"/>
            <a:ext cx="4321230" cy="576064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005064"/>
            <a:ext cx="7849622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88640"/>
            <a:ext cx="4865574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764704"/>
            <a:ext cx="7936872" cy="208823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20" y="2852936"/>
            <a:ext cx="7936872" cy="180020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83" y="4653136"/>
            <a:ext cx="7936872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32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5316"/>
            <a:ext cx="3366634" cy="523363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42330"/>
            <a:ext cx="7868286" cy="125847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700808"/>
            <a:ext cx="4627926" cy="43204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132856"/>
            <a:ext cx="786828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34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16632"/>
            <a:ext cx="4354214" cy="64807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92696"/>
            <a:ext cx="7837803" cy="1224136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916832"/>
            <a:ext cx="3085275" cy="50405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420888"/>
            <a:ext cx="7837803" cy="158417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05064"/>
            <a:ext cx="2437203" cy="576064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581128"/>
            <a:ext cx="7837803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63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16632"/>
            <a:ext cx="4361058" cy="100811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34563"/>
            <a:ext cx="7929251" cy="239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4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16632"/>
            <a:ext cx="3888432" cy="72008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784887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8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88640"/>
            <a:ext cx="3672408" cy="64807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36712"/>
            <a:ext cx="777686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5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317"/>
            <a:ext cx="4493254" cy="667379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569060"/>
            <a:ext cx="7811518" cy="1995843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6" y="2564903"/>
            <a:ext cx="7811518" cy="864097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3429000"/>
            <a:ext cx="7811519" cy="72008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165930"/>
            <a:ext cx="7883527" cy="199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7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8640"/>
            <a:ext cx="7872484" cy="165618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800748"/>
            <a:ext cx="5366985" cy="836163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636911"/>
            <a:ext cx="7808526" cy="1512169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4149080"/>
            <a:ext cx="6800414" cy="576064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4725144"/>
            <a:ext cx="7880534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3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16632"/>
            <a:ext cx="3917190" cy="50405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48679"/>
            <a:ext cx="7922407" cy="2448273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820" y="3097501"/>
            <a:ext cx="3961204" cy="403507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501008"/>
            <a:ext cx="792240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88640"/>
            <a:ext cx="6224736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6712"/>
            <a:ext cx="7777614" cy="1944216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051" y="2780928"/>
            <a:ext cx="7777614" cy="96150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3" y="3742432"/>
            <a:ext cx="4894552" cy="550664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293096"/>
            <a:ext cx="780803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16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6632"/>
            <a:ext cx="4227308" cy="72008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731" y="908720"/>
            <a:ext cx="7861442" cy="3384376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93096"/>
            <a:ext cx="2749039" cy="57606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941168"/>
            <a:ext cx="7789434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9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6632"/>
            <a:ext cx="4035699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92696"/>
            <a:ext cx="7925052" cy="144016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132856"/>
            <a:ext cx="2457130" cy="72008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2852936"/>
            <a:ext cx="778572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0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16632"/>
            <a:ext cx="4032448" cy="64807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764704"/>
            <a:ext cx="7560840" cy="525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68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1315</TotalTime>
  <Words>24</Words>
  <Application>Microsoft Office PowerPoint</Application>
  <PresentationFormat>عرض على الشاشة (3:4)‏</PresentationFormat>
  <Paragraphs>7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انقلاب</vt:lpstr>
      <vt:lpstr>التسويق المصرفي – الفصل السادس: تسعير الخدمات المصرفية د. محمد احمد سيد احمد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</dc:creator>
  <cp:lastModifiedBy>hp</cp:lastModifiedBy>
  <cp:revision>93</cp:revision>
  <dcterms:created xsi:type="dcterms:W3CDTF">2020-06-09T13:55:15Z</dcterms:created>
  <dcterms:modified xsi:type="dcterms:W3CDTF">2024-08-21T18:41:03Z</dcterms:modified>
</cp:coreProperties>
</file>