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0" d="100"/>
          <a:sy n="90" d="100"/>
        </p:scale>
        <p:origin x="-123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3EC288-7E24-42EE-BD08-7E8D9E9B4177}"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00CC954E-5599-4345-8747-FF18EEF3A6EE}">
      <dgm:prSet phldrT="[Text]"/>
      <dgm:spPr/>
      <dgm:t>
        <a:bodyPr/>
        <a:lstStyle/>
        <a:p>
          <a:r>
            <a:rPr lang="ar-JO" dirty="0" smtClean="0"/>
            <a:t>ذكاء لغوي</a:t>
          </a:r>
          <a:endParaRPr lang="en-US" dirty="0"/>
        </a:p>
      </dgm:t>
    </dgm:pt>
    <dgm:pt modelId="{999FA1A0-58D2-4801-888B-3003A5EBA145}" type="parTrans" cxnId="{4779FBD1-3CF7-4E86-B383-6D52C369E403}">
      <dgm:prSet/>
      <dgm:spPr/>
      <dgm:t>
        <a:bodyPr/>
        <a:lstStyle/>
        <a:p>
          <a:endParaRPr lang="en-US"/>
        </a:p>
      </dgm:t>
    </dgm:pt>
    <dgm:pt modelId="{7035CECE-895A-472C-89AC-943F55568E7F}" type="sibTrans" cxnId="{4779FBD1-3CF7-4E86-B383-6D52C369E403}">
      <dgm:prSet/>
      <dgm:spPr/>
      <dgm:t>
        <a:bodyPr/>
        <a:lstStyle/>
        <a:p>
          <a:endParaRPr lang="en-US"/>
        </a:p>
      </dgm:t>
    </dgm:pt>
    <dgm:pt modelId="{EED87287-1682-443C-ABC9-6CD85F39E847}">
      <dgm:prSet phldrT="[Text]"/>
      <dgm:spPr/>
      <dgm:t>
        <a:bodyPr/>
        <a:lstStyle/>
        <a:p>
          <a:r>
            <a:rPr lang="ar-JO" dirty="0" smtClean="0"/>
            <a:t>ذكاء جسمي حركي</a:t>
          </a:r>
          <a:endParaRPr lang="en-US" dirty="0"/>
        </a:p>
      </dgm:t>
    </dgm:pt>
    <dgm:pt modelId="{C68C5A52-0B93-45BD-8D13-9677A9D07F7C}" type="parTrans" cxnId="{8C3E53C1-5CBA-450C-92C6-2B3076679106}">
      <dgm:prSet/>
      <dgm:spPr/>
      <dgm:t>
        <a:bodyPr/>
        <a:lstStyle/>
        <a:p>
          <a:endParaRPr lang="en-US"/>
        </a:p>
      </dgm:t>
    </dgm:pt>
    <dgm:pt modelId="{F01FD5E2-99D2-4958-A33C-0AE7837AF081}" type="sibTrans" cxnId="{8C3E53C1-5CBA-450C-92C6-2B3076679106}">
      <dgm:prSet/>
      <dgm:spPr/>
      <dgm:t>
        <a:bodyPr/>
        <a:lstStyle/>
        <a:p>
          <a:endParaRPr lang="en-US"/>
        </a:p>
      </dgm:t>
    </dgm:pt>
    <dgm:pt modelId="{A30C0CC0-E08B-434C-9447-95D0B0999BC9}">
      <dgm:prSet/>
      <dgm:spPr/>
      <dgm:t>
        <a:bodyPr/>
        <a:lstStyle/>
        <a:p>
          <a:r>
            <a:rPr lang="ar-JO" dirty="0" smtClean="0"/>
            <a:t>الذكاء البين الشخص</a:t>
          </a:r>
          <a:endParaRPr lang="en-US" dirty="0"/>
        </a:p>
      </dgm:t>
    </dgm:pt>
    <dgm:pt modelId="{80F23BFD-9CB4-4422-8CD4-18FCD36B9810}" type="parTrans" cxnId="{D583DE47-084F-4609-AD78-1ABC2F37E033}">
      <dgm:prSet/>
      <dgm:spPr/>
      <dgm:t>
        <a:bodyPr/>
        <a:lstStyle/>
        <a:p>
          <a:endParaRPr lang="en-US"/>
        </a:p>
      </dgm:t>
    </dgm:pt>
    <dgm:pt modelId="{7155A72B-F064-4947-97B0-DAB9A38A3274}" type="sibTrans" cxnId="{D583DE47-084F-4609-AD78-1ABC2F37E033}">
      <dgm:prSet/>
      <dgm:spPr/>
      <dgm:t>
        <a:bodyPr/>
        <a:lstStyle/>
        <a:p>
          <a:endParaRPr lang="en-US"/>
        </a:p>
      </dgm:t>
    </dgm:pt>
    <dgm:pt modelId="{5303062E-1879-45CB-B301-975C1CEC5675}">
      <dgm:prSet/>
      <dgm:spPr/>
      <dgm:t>
        <a:bodyPr/>
        <a:lstStyle/>
        <a:p>
          <a:r>
            <a:rPr lang="ar-JO" dirty="0" smtClean="0"/>
            <a:t>ذكاء منطقي</a:t>
          </a:r>
          <a:endParaRPr lang="en-US" dirty="0"/>
        </a:p>
      </dgm:t>
    </dgm:pt>
    <dgm:pt modelId="{E543992A-9186-4CD4-9413-9F4CC25F76F8}" type="parTrans" cxnId="{E7DDBC56-FD40-4BF5-8A02-C47082A65C26}">
      <dgm:prSet/>
      <dgm:spPr/>
      <dgm:t>
        <a:bodyPr/>
        <a:lstStyle/>
        <a:p>
          <a:endParaRPr lang="en-US"/>
        </a:p>
      </dgm:t>
    </dgm:pt>
    <dgm:pt modelId="{C666653A-EA4F-43C8-8E6D-57DA5CB6935E}" type="sibTrans" cxnId="{E7DDBC56-FD40-4BF5-8A02-C47082A65C26}">
      <dgm:prSet/>
      <dgm:spPr/>
      <dgm:t>
        <a:bodyPr/>
        <a:lstStyle/>
        <a:p>
          <a:endParaRPr lang="en-US"/>
        </a:p>
      </dgm:t>
    </dgm:pt>
    <dgm:pt modelId="{4F77C468-8F10-464F-A5D5-73CB3A03183C}">
      <dgm:prSet/>
      <dgm:spPr/>
      <dgm:t>
        <a:bodyPr/>
        <a:lstStyle/>
        <a:p>
          <a:r>
            <a:rPr lang="ar-JO" dirty="0" smtClean="0"/>
            <a:t>ذكاء موسيقي</a:t>
          </a:r>
          <a:endParaRPr lang="en-US" dirty="0"/>
        </a:p>
      </dgm:t>
    </dgm:pt>
    <dgm:pt modelId="{40594D88-D334-4370-A5BD-8EBD568597CA}">
      <dgm:prSet phldrT="[Text]"/>
      <dgm:spPr/>
      <dgm:t>
        <a:bodyPr/>
        <a:lstStyle/>
        <a:p>
          <a:r>
            <a:rPr lang="ar-JO" dirty="0" smtClean="0"/>
            <a:t>ذكاء فراغي</a:t>
          </a:r>
          <a:endParaRPr lang="en-US" dirty="0"/>
        </a:p>
      </dgm:t>
    </dgm:pt>
    <dgm:pt modelId="{10D8D3EB-1D6C-4634-A0F5-D759E03E8FD2}">
      <dgm:prSet phldrT="[Text]"/>
      <dgm:spPr/>
      <dgm:t>
        <a:bodyPr/>
        <a:lstStyle/>
        <a:p>
          <a:r>
            <a:rPr lang="ar-JO" dirty="0" smtClean="0"/>
            <a:t>ذكاء شخصي</a:t>
          </a:r>
          <a:endParaRPr lang="en-US" dirty="0"/>
        </a:p>
      </dgm:t>
    </dgm:pt>
    <dgm:pt modelId="{78E2F5D3-DAC6-46EB-87AE-B1FF3269327E}">
      <dgm:prSet/>
      <dgm:spPr/>
      <dgm:t>
        <a:bodyPr/>
        <a:lstStyle/>
        <a:p>
          <a:r>
            <a:rPr lang="ar-JO" dirty="0" smtClean="0"/>
            <a:t>الذكاء الطبيعي</a:t>
          </a:r>
          <a:endParaRPr lang="en-US" dirty="0"/>
        </a:p>
      </dgm:t>
    </dgm:pt>
    <dgm:pt modelId="{1DE47ECC-3751-4EB6-A34F-19883DD636C0}">
      <dgm:prSet phldrT="[Text]"/>
      <dgm:spPr/>
      <dgm:t>
        <a:bodyPr/>
        <a:lstStyle/>
        <a:p>
          <a:r>
            <a:rPr lang="ar-JO" dirty="0" smtClean="0"/>
            <a:t>انواع الذكاء</a:t>
          </a:r>
          <a:endParaRPr lang="en-US" dirty="0"/>
        </a:p>
      </dgm:t>
    </dgm:pt>
    <dgm:pt modelId="{47FED1F5-F85C-4B9F-BBBA-DDE580265551}" type="sibTrans" cxnId="{E4B8EEF4-7973-4DBB-8E2B-203A8FB00CD8}">
      <dgm:prSet/>
      <dgm:spPr/>
      <dgm:t>
        <a:bodyPr/>
        <a:lstStyle/>
        <a:p>
          <a:endParaRPr lang="en-US"/>
        </a:p>
      </dgm:t>
    </dgm:pt>
    <dgm:pt modelId="{9F7A0F93-6A33-4AAF-BAB0-14199D6D3DDA}" type="parTrans" cxnId="{E4B8EEF4-7973-4DBB-8E2B-203A8FB00CD8}">
      <dgm:prSet/>
      <dgm:spPr/>
      <dgm:t>
        <a:bodyPr/>
        <a:lstStyle/>
        <a:p>
          <a:endParaRPr lang="en-US"/>
        </a:p>
      </dgm:t>
    </dgm:pt>
    <dgm:pt modelId="{C9CFAD5D-F507-4F33-BF39-EE72AE5E71A1}" type="sibTrans" cxnId="{551C281F-9950-4426-8629-0B15685FE988}">
      <dgm:prSet/>
      <dgm:spPr/>
      <dgm:t>
        <a:bodyPr/>
        <a:lstStyle/>
        <a:p>
          <a:endParaRPr lang="en-US"/>
        </a:p>
      </dgm:t>
    </dgm:pt>
    <dgm:pt modelId="{2741082F-63A8-443A-9CD8-301080A4C3EB}" type="parTrans" cxnId="{551C281F-9950-4426-8629-0B15685FE988}">
      <dgm:prSet/>
      <dgm:spPr/>
      <dgm:t>
        <a:bodyPr/>
        <a:lstStyle/>
        <a:p>
          <a:endParaRPr lang="en-US"/>
        </a:p>
      </dgm:t>
    </dgm:pt>
    <dgm:pt modelId="{77B22DA1-E908-4F28-95FF-A262E6BFDBA6}" type="sibTrans" cxnId="{C4D033DB-6B36-464C-81C0-1DD87DA10605}">
      <dgm:prSet/>
      <dgm:spPr/>
      <dgm:t>
        <a:bodyPr/>
        <a:lstStyle/>
        <a:p>
          <a:endParaRPr lang="en-US"/>
        </a:p>
      </dgm:t>
    </dgm:pt>
    <dgm:pt modelId="{14AD1437-C930-4306-9A21-AD5F7CDD61A8}" type="parTrans" cxnId="{C4D033DB-6B36-464C-81C0-1DD87DA10605}">
      <dgm:prSet/>
      <dgm:spPr/>
      <dgm:t>
        <a:bodyPr/>
        <a:lstStyle/>
        <a:p>
          <a:endParaRPr lang="en-US"/>
        </a:p>
      </dgm:t>
    </dgm:pt>
    <dgm:pt modelId="{22C452F7-837D-46CC-8C8C-E12665BAEBCF}" type="sibTrans" cxnId="{63249691-5513-46E1-A125-B4CAB1E0DA9A}">
      <dgm:prSet/>
      <dgm:spPr/>
      <dgm:t>
        <a:bodyPr/>
        <a:lstStyle/>
        <a:p>
          <a:endParaRPr lang="en-US"/>
        </a:p>
      </dgm:t>
    </dgm:pt>
    <dgm:pt modelId="{FAD442CF-792E-4116-A047-7C06F1E7A84F}" type="parTrans" cxnId="{63249691-5513-46E1-A125-B4CAB1E0DA9A}">
      <dgm:prSet/>
      <dgm:spPr/>
      <dgm:t>
        <a:bodyPr/>
        <a:lstStyle/>
        <a:p>
          <a:endParaRPr lang="en-US"/>
        </a:p>
      </dgm:t>
    </dgm:pt>
    <dgm:pt modelId="{CCC3BAA9-F5C1-412B-A6E6-E9C581B440B7}" type="sibTrans" cxnId="{52F84914-185B-4AB6-9598-958D49B2B5AA}">
      <dgm:prSet/>
      <dgm:spPr/>
      <dgm:t>
        <a:bodyPr/>
        <a:lstStyle/>
        <a:p>
          <a:endParaRPr lang="en-US"/>
        </a:p>
      </dgm:t>
    </dgm:pt>
    <dgm:pt modelId="{1AA7BBA3-5AF4-4C06-A9F0-CFBC78640715}" type="parTrans" cxnId="{52F84914-185B-4AB6-9598-958D49B2B5AA}">
      <dgm:prSet/>
      <dgm:spPr/>
      <dgm:t>
        <a:bodyPr/>
        <a:lstStyle/>
        <a:p>
          <a:endParaRPr lang="en-US"/>
        </a:p>
      </dgm:t>
    </dgm:pt>
    <dgm:pt modelId="{578002D5-81F2-4882-A1C1-03DBEC467DD4}" type="pres">
      <dgm:prSet presAssocID="{C43EC288-7E24-42EE-BD08-7E8D9E9B4177}" presName="Name0" presStyleCnt="0">
        <dgm:presLayoutVars>
          <dgm:chMax val="1"/>
          <dgm:dir/>
          <dgm:animLvl val="ctr"/>
          <dgm:resizeHandles val="exact"/>
        </dgm:presLayoutVars>
      </dgm:prSet>
      <dgm:spPr/>
      <dgm:t>
        <a:bodyPr/>
        <a:lstStyle/>
        <a:p>
          <a:pPr rtl="1"/>
          <a:endParaRPr lang="ar-SA"/>
        </a:p>
      </dgm:t>
    </dgm:pt>
    <dgm:pt modelId="{0E556397-119F-467D-A3D4-6D9378D0DB72}" type="pres">
      <dgm:prSet presAssocID="{1DE47ECC-3751-4EB6-A34F-19883DD636C0}" presName="centerShape" presStyleLbl="node0" presStyleIdx="0" presStyleCnt="1"/>
      <dgm:spPr/>
      <dgm:t>
        <a:bodyPr/>
        <a:lstStyle/>
        <a:p>
          <a:pPr rtl="1"/>
          <a:endParaRPr lang="ar-SA"/>
        </a:p>
      </dgm:t>
    </dgm:pt>
    <dgm:pt modelId="{D3F0B576-FA80-4F6C-AC00-3A7C00727E2F}" type="pres">
      <dgm:prSet presAssocID="{00CC954E-5599-4345-8747-FF18EEF3A6EE}" presName="node" presStyleLbl="node1" presStyleIdx="0" presStyleCnt="8">
        <dgm:presLayoutVars>
          <dgm:bulletEnabled val="1"/>
        </dgm:presLayoutVars>
      </dgm:prSet>
      <dgm:spPr/>
      <dgm:t>
        <a:bodyPr/>
        <a:lstStyle/>
        <a:p>
          <a:pPr rtl="1"/>
          <a:endParaRPr lang="ar-SA"/>
        </a:p>
      </dgm:t>
    </dgm:pt>
    <dgm:pt modelId="{80DE46FF-CB4F-4E93-9494-11ADA36DE804}" type="pres">
      <dgm:prSet presAssocID="{00CC954E-5599-4345-8747-FF18EEF3A6EE}" presName="dummy" presStyleCnt="0"/>
      <dgm:spPr/>
    </dgm:pt>
    <dgm:pt modelId="{0E9E12DA-1145-487E-B0B8-C8EEACB37341}" type="pres">
      <dgm:prSet presAssocID="{7035CECE-895A-472C-89AC-943F55568E7F}" presName="sibTrans" presStyleLbl="sibTrans2D1" presStyleIdx="0" presStyleCnt="8"/>
      <dgm:spPr/>
      <dgm:t>
        <a:bodyPr/>
        <a:lstStyle/>
        <a:p>
          <a:pPr rtl="1"/>
          <a:endParaRPr lang="ar-SA"/>
        </a:p>
      </dgm:t>
    </dgm:pt>
    <dgm:pt modelId="{2EE82464-2675-4968-BD00-41D3D71FD1F5}" type="pres">
      <dgm:prSet presAssocID="{78E2F5D3-DAC6-46EB-87AE-B1FF3269327E}" presName="node" presStyleLbl="node1" presStyleIdx="1" presStyleCnt="8">
        <dgm:presLayoutVars>
          <dgm:bulletEnabled val="1"/>
        </dgm:presLayoutVars>
      </dgm:prSet>
      <dgm:spPr/>
      <dgm:t>
        <a:bodyPr/>
        <a:lstStyle/>
        <a:p>
          <a:pPr rtl="1"/>
          <a:endParaRPr lang="ar-SA"/>
        </a:p>
      </dgm:t>
    </dgm:pt>
    <dgm:pt modelId="{A493AF74-A7A6-4E84-A3F8-B2CF1F3AACA3}" type="pres">
      <dgm:prSet presAssocID="{78E2F5D3-DAC6-46EB-87AE-B1FF3269327E}" presName="dummy" presStyleCnt="0"/>
      <dgm:spPr/>
    </dgm:pt>
    <dgm:pt modelId="{CA2C1EC5-7BB6-412C-B502-163CAFDA6B28}" type="pres">
      <dgm:prSet presAssocID="{CCC3BAA9-F5C1-412B-A6E6-E9C581B440B7}" presName="sibTrans" presStyleLbl="sibTrans2D1" presStyleIdx="1" presStyleCnt="8"/>
      <dgm:spPr/>
      <dgm:t>
        <a:bodyPr/>
        <a:lstStyle/>
        <a:p>
          <a:pPr rtl="1"/>
          <a:endParaRPr lang="ar-SA"/>
        </a:p>
      </dgm:t>
    </dgm:pt>
    <dgm:pt modelId="{AA724354-E6E5-4F5B-9B3F-9F3F660C5917}" type="pres">
      <dgm:prSet presAssocID="{A30C0CC0-E08B-434C-9447-95D0B0999BC9}" presName="node" presStyleLbl="node1" presStyleIdx="2" presStyleCnt="8">
        <dgm:presLayoutVars>
          <dgm:bulletEnabled val="1"/>
        </dgm:presLayoutVars>
      </dgm:prSet>
      <dgm:spPr/>
      <dgm:t>
        <a:bodyPr/>
        <a:lstStyle/>
        <a:p>
          <a:pPr rtl="1"/>
          <a:endParaRPr lang="ar-SA"/>
        </a:p>
      </dgm:t>
    </dgm:pt>
    <dgm:pt modelId="{4557FD43-06F3-49FB-802E-1C5464B05354}" type="pres">
      <dgm:prSet presAssocID="{A30C0CC0-E08B-434C-9447-95D0B0999BC9}" presName="dummy" presStyleCnt="0"/>
      <dgm:spPr/>
    </dgm:pt>
    <dgm:pt modelId="{B1334CF2-04AE-4158-AE44-951ABA1A694D}" type="pres">
      <dgm:prSet presAssocID="{7155A72B-F064-4947-97B0-DAB9A38A3274}" presName="sibTrans" presStyleLbl="sibTrans2D1" presStyleIdx="2" presStyleCnt="8"/>
      <dgm:spPr/>
      <dgm:t>
        <a:bodyPr/>
        <a:lstStyle/>
        <a:p>
          <a:pPr rtl="1"/>
          <a:endParaRPr lang="ar-SA"/>
        </a:p>
      </dgm:t>
    </dgm:pt>
    <dgm:pt modelId="{AE536C31-91DB-469F-B172-D95673AFC7E8}" type="pres">
      <dgm:prSet presAssocID="{10D8D3EB-1D6C-4634-A0F5-D759E03E8FD2}" presName="node" presStyleLbl="node1" presStyleIdx="3" presStyleCnt="8">
        <dgm:presLayoutVars>
          <dgm:bulletEnabled val="1"/>
        </dgm:presLayoutVars>
      </dgm:prSet>
      <dgm:spPr/>
      <dgm:t>
        <a:bodyPr/>
        <a:lstStyle/>
        <a:p>
          <a:pPr rtl="1"/>
          <a:endParaRPr lang="ar-SA"/>
        </a:p>
      </dgm:t>
    </dgm:pt>
    <dgm:pt modelId="{7F60403A-BB29-4019-AF33-E6A71810B64D}" type="pres">
      <dgm:prSet presAssocID="{10D8D3EB-1D6C-4634-A0F5-D759E03E8FD2}" presName="dummy" presStyleCnt="0"/>
      <dgm:spPr/>
    </dgm:pt>
    <dgm:pt modelId="{C9B79BA5-41B4-4BA9-9E61-673B73C30101}" type="pres">
      <dgm:prSet presAssocID="{22C452F7-837D-46CC-8C8C-E12665BAEBCF}" presName="sibTrans" presStyleLbl="sibTrans2D1" presStyleIdx="3" presStyleCnt="8"/>
      <dgm:spPr/>
      <dgm:t>
        <a:bodyPr/>
        <a:lstStyle/>
        <a:p>
          <a:pPr rtl="1"/>
          <a:endParaRPr lang="ar-SA"/>
        </a:p>
      </dgm:t>
    </dgm:pt>
    <dgm:pt modelId="{A11C7710-F611-4026-9553-1CDEBCA0E0C8}" type="pres">
      <dgm:prSet presAssocID="{EED87287-1682-443C-ABC9-6CD85F39E847}" presName="node" presStyleLbl="node1" presStyleIdx="4" presStyleCnt="8">
        <dgm:presLayoutVars>
          <dgm:bulletEnabled val="1"/>
        </dgm:presLayoutVars>
      </dgm:prSet>
      <dgm:spPr/>
      <dgm:t>
        <a:bodyPr/>
        <a:lstStyle/>
        <a:p>
          <a:pPr rtl="1"/>
          <a:endParaRPr lang="ar-SA"/>
        </a:p>
      </dgm:t>
    </dgm:pt>
    <dgm:pt modelId="{8CE8DBC0-F88D-4272-B19E-BDBD3A21F002}" type="pres">
      <dgm:prSet presAssocID="{EED87287-1682-443C-ABC9-6CD85F39E847}" presName="dummy" presStyleCnt="0"/>
      <dgm:spPr/>
    </dgm:pt>
    <dgm:pt modelId="{54C3A481-7A35-4A58-915E-BA9AA4625739}" type="pres">
      <dgm:prSet presAssocID="{F01FD5E2-99D2-4958-A33C-0AE7837AF081}" presName="sibTrans" presStyleLbl="sibTrans2D1" presStyleIdx="4" presStyleCnt="8"/>
      <dgm:spPr/>
      <dgm:t>
        <a:bodyPr/>
        <a:lstStyle/>
        <a:p>
          <a:pPr rtl="1"/>
          <a:endParaRPr lang="ar-SA"/>
        </a:p>
      </dgm:t>
    </dgm:pt>
    <dgm:pt modelId="{21FDAE32-2A55-43C5-BFA8-B12438A547B0}" type="pres">
      <dgm:prSet presAssocID="{40594D88-D334-4370-A5BD-8EBD568597CA}" presName="node" presStyleLbl="node1" presStyleIdx="5" presStyleCnt="8">
        <dgm:presLayoutVars>
          <dgm:bulletEnabled val="1"/>
        </dgm:presLayoutVars>
      </dgm:prSet>
      <dgm:spPr/>
      <dgm:t>
        <a:bodyPr/>
        <a:lstStyle/>
        <a:p>
          <a:pPr rtl="1"/>
          <a:endParaRPr lang="ar-SA"/>
        </a:p>
      </dgm:t>
    </dgm:pt>
    <dgm:pt modelId="{63156A5E-A03F-49A3-8BC8-455C7105ECDD}" type="pres">
      <dgm:prSet presAssocID="{40594D88-D334-4370-A5BD-8EBD568597CA}" presName="dummy" presStyleCnt="0"/>
      <dgm:spPr/>
    </dgm:pt>
    <dgm:pt modelId="{036BA5C9-36C8-46EF-9113-401242254839}" type="pres">
      <dgm:prSet presAssocID="{77B22DA1-E908-4F28-95FF-A262E6BFDBA6}" presName="sibTrans" presStyleLbl="sibTrans2D1" presStyleIdx="5" presStyleCnt="8"/>
      <dgm:spPr/>
      <dgm:t>
        <a:bodyPr/>
        <a:lstStyle/>
        <a:p>
          <a:pPr rtl="1"/>
          <a:endParaRPr lang="ar-SA"/>
        </a:p>
      </dgm:t>
    </dgm:pt>
    <dgm:pt modelId="{34A7D96D-784E-4972-B015-3767E19C4249}" type="pres">
      <dgm:prSet presAssocID="{5303062E-1879-45CB-B301-975C1CEC5675}" presName="node" presStyleLbl="node1" presStyleIdx="6" presStyleCnt="8">
        <dgm:presLayoutVars>
          <dgm:bulletEnabled val="1"/>
        </dgm:presLayoutVars>
      </dgm:prSet>
      <dgm:spPr/>
      <dgm:t>
        <a:bodyPr/>
        <a:lstStyle/>
        <a:p>
          <a:pPr rtl="1"/>
          <a:endParaRPr lang="ar-SA"/>
        </a:p>
      </dgm:t>
    </dgm:pt>
    <dgm:pt modelId="{1B06E3CF-882C-4BB6-AAF7-54F59887F815}" type="pres">
      <dgm:prSet presAssocID="{5303062E-1879-45CB-B301-975C1CEC5675}" presName="dummy" presStyleCnt="0"/>
      <dgm:spPr/>
    </dgm:pt>
    <dgm:pt modelId="{A0EF5765-C22C-4820-BA0E-ABCDE0727C50}" type="pres">
      <dgm:prSet presAssocID="{C666653A-EA4F-43C8-8E6D-57DA5CB6935E}" presName="sibTrans" presStyleLbl="sibTrans2D1" presStyleIdx="6" presStyleCnt="8"/>
      <dgm:spPr/>
      <dgm:t>
        <a:bodyPr/>
        <a:lstStyle/>
        <a:p>
          <a:pPr rtl="1"/>
          <a:endParaRPr lang="ar-SA"/>
        </a:p>
      </dgm:t>
    </dgm:pt>
    <dgm:pt modelId="{D354D86F-FFB8-4AF7-82CC-1E60052BAD9E}" type="pres">
      <dgm:prSet presAssocID="{4F77C468-8F10-464F-A5D5-73CB3A03183C}" presName="node" presStyleLbl="node1" presStyleIdx="7" presStyleCnt="8">
        <dgm:presLayoutVars>
          <dgm:bulletEnabled val="1"/>
        </dgm:presLayoutVars>
      </dgm:prSet>
      <dgm:spPr/>
      <dgm:t>
        <a:bodyPr/>
        <a:lstStyle/>
        <a:p>
          <a:pPr rtl="1"/>
          <a:endParaRPr lang="ar-SA"/>
        </a:p>
      </dgm:t>
    </dgm:pt>
    <dgm:pt modelId="{B85AA86E-73E0-4648-940E-781FA2D1B522}" type="pres">
      <dgm:prSet presAssocID="{4F77C468-8F10-464F-A5D5-73CB3A03183C}" presName="dummy" presStyleCnt="0"/>
      <dgm:spPr/>
    </dgm:pt>
    <dgm:pt modelId="{E90D6ACF-E287-4E22-BE88-422F80B37516}" type="pres">
      <dgm:prSet presAssocID="{C9CFAD5D-F507-4F33-BF39-EE72AE5E71A1}" presName="sibTrans" presStyleLbl="sibTrans2D1" presStyleIdx="7" presStyleCnt="8"/>
      <dgm:spPr/>
      <dgm:t>
        <a:bodyPr/>
        <a:lstStyle/>
        <a:p>
          <a:pPr rtl="1"/>
          <a:endParaRPr lang="ar-SA"/>
        </a:p>
      </dgm:t>
    </dgm:pt>
  </dgm:ptLst>
  <dgm:cxnLst>
    <dgm:cxn modelId="{B771C79D-5A82-4DB9-8EB4-13A3ADD5F80B}" type="presOf" srcId="{A30C0CC0-E08B-434C-9447-95D0B0999BC9}" destId="{AA724354-E6E5-4F5B-9B3F-9F3F660C5917}" srcOrd="0" destOrd="0" presId="urn:microsoft.com/office/officeart/2005/8/layout/radial6"/>
    <dgm:cxn modelId="{C9C9B609-4203-4ECB-A700-84865CADF377}" type="presOf" srcId="{22C452F7-837D-46CC-8C8C-E12665BAEBCF}" destId="{C9B79BA5-41B4-4BA9-9E61-673B73C30101}" srcOrd="0" destOrd="0" presId="urn:microsoft.com/office/officeart/2005/8/layout/radial6"/>
    <dgm:cxn modelId="{EB09A844-915C-47AB-A532-4B77CDDA7C23}" type="presOf" srcId="{7035CECE-895A-472C-89AC-943F55568E7F}" destId="{0E9E12DA-1145-487E-B0B8-C8EEACB37341}" srcOrd="0" destOrd="0" presId="urn:microsoft.com/office/officeart/2005/8/layout/radial6"/>
    <dgm:cxn modelId="{4779FBD1-3CF7-4E86-B383-6D52C369E403}" srcId="{1DE47ECC-3751-4EB6-A34F-19883DD636C0}" destId="{00CC954E-5599-4345-8747-FF18EEF3A6EE}" srcOrd="0" destOrd="0" parTransId="{999FA1A0-58D2-4801-888B-3003A5EBA145}" sibTransId="{7035CECE-895A-472C-89AC-943F55568E7F}"/>
    <dgm:cxn modelId="{E7DDBC56-FD40-4BF5-8A02-C47082A65C26}" srcId="{1DE47ECC-3751-4EB6-A34F-19883DD636C0}" destId="{5303062E-1879-45CB-B301-975C1CEC5675}" srcOrd="6" destOrd="0" parTransId="{E543992A-9186-4CD4-9413-9F4CC25F76F8}" sibTransId="{C666653A-EA4F-43C8-8E6D-57DA5CB6935E}"/>
    <dgm:cxn modelId="{A4407BD5-02A0-4EE1-8DFA-BFCF0CFA8012}" type="presOf" srcId="{7155A72B-F064-4947-97B0-DAB9A38A3274}" destId="{B1334CF2-04AE-4158-AE44-951ABA1A694D}" srcOrd="0" destOrd="0" presId="urn:microsoft.com/office/officeart/2005/8/layout/radial6"/>
    <dgm:cxn modelId="{85BD9826-8C63-470C-A557-960CF7629DAB}" type="presOf" srcId="{4F77C468-8F10-464F-A5D5-73CB3A03183C}" destId="{D354D86F-FFB8-4AF7-82CC-1E60052BAD9E}" srcOrd="0" destOrd="0" presId="urn:microsoft.com/office/officeart/2005/8/layout/radial6"/>
    <dgm:cxn modelId="{79222FB3-7281-4EC6-89DE-1C532CC1A5CF}" type="presOf" srcId="{40594D88-D334-4370-A5BD-8EBD568597CA}" destId="{21FDAE32-2A55-43C5-BFA8-B12438A547B0}" srcOrd="0" destOrd="0" presId="urn:microsoft.com/office/officeart/2005/8/layout/radial6"/>
    <dgm:cxn modelId="{63249691-5513-46E1-A125-B4CAB1E0DA9A}" srcId="{1DE47ECC-3751-4EB6-A34F-19883DD636C0}" destId="{10D8D3EB-1D6C-4634-A0F5-D759E03E8FD2}" srcOrd="3" destOrd="0" parTransId="{FAD442CF-792E-4116-A047-7C06F1E7A84F}" sibTransId="{22C452F7-837D-46CC-8C8C-E12665BAEBCF}"/>
    <dgm:cxn modelId="{551C281F-9950-4426-8629-0B15685FE988}" srcId="{1DE47ECC-3751-4EB6-A34F-19883DD636C0}" destId="{4F77C468-8F10-464F-A5D5-73CB3A03183C}" srcOrd="7" destOrd="0" parTransId="{2741082F-63A8-443A-9CD8-301080A4C3EB}" sibTransId="{C9CFAD5D-F507-4F33-BF39-EE72AE5E71A1}"/>
    <dgm:cxn modelId="{5D4058A6-AE1E-4166-816E-FBD1215AC483}" type="presOf" srcId="{EED87287-1682-443C-ABC9-6CD85F39E847}" destId="{A11C7710-F611-4026-9553-1CDEBCA0E0C8}" srcOrd="0" destOrd="0" presId="urn:microsoft.com/office/officeart/2005/8/layout/radial6"/>
    <dgm:cxn modelId="{EB8847B9-D04D-4D35-82E9-8B0F2E9B50F4}" type="presOf" srcId="{F01FD5E2-99D2-4958-A33C-0AE7837AF081}" destId="{54C3A481-7A35-4A58-915E-BA9AA4625739}" srcOrd="0" destOrd="0" presId="urn:microsoft.com/office/officeart/2005/8/layout/radial6"/>
    <dgm:cxn modelId="{F7B70112-B74E-4DA3-8FB0-258855D6C6FF}" type="presOf" srcId="{00CC954E-5599-4345-8747-FF18EEF3A6EE}" destId="{D3F0B576-FA80-4F6C-AC00-3A7C00727E2F}" srcOrd="0" destOrd="0" presId="urn:microsoft.com/office/officeart/2005/8/layout/radial6"/>
    <dgm:cxn modelId="{0CC85723-4E8A-44F4-9253-325409E3F78D}" type="presOf" srcId="{C666653A-EA4F-43C8-8E6D-57DA5CB6935E}" destId="{A0EF5765-C22C-4820-BA0E-ABCDE0727C50}" srcOrd="0" destOrd="0" presId="urn:microsoft.com/office/officeart/2005/8/layout/radial6"/>
    <dgm:cxn modelId="{2B5AA02C-DB83-44C9-BA37-BE2B21D8D15F}" type="presOf" srcId="{C43EC288-7E24-42EE-BD08-7E8D9E9B4177}" destId="{578002D5-81F2-4882-A1C1-03DBEC467DD4}" srcOrd="0" destOrd="0" presId="urn:microsoft.com/office/officeart/2005/8/layout/radial6"/>
    <dgm:cxn modelId="{3277512C-6310-486D-B87F-3444653BDC01}" type="presOf" srcId="{78E2F5D3-DAC6-46EB-87AE-B1FF3269327E}" destId="{2EE82464-2675-4968-BD00-41D3D71FD1F5}" srcOrd="0" destOrd="0" presId="urn:microsoft.com/office/officeart/2005/8/layout/radial6"/>
    <dgm:cxn modelId="{C87B0163-60D7-4B6C-8D49-25DAE7656938}" type="presOf" srcId="{1DE47ECC-3751-4EB6-A34F-19883DD636C0}" destId="{0E556397-119F-467D-A3D4-6D9378D0DB72}" srcOrd="0" destOrd="0" presId="urn:microsoft.com/office/officeart/2005/8/layout/radial6"/>
    <dgm:cxn modelId="{E4B8EEF4-7973-4DBB-8E2B-203A8FB00CD8}" srcId="{C43EC288-7E24-42EE-BD08-7E8D9E9B4177}" destId="{1DE47ECC-3751-4EB6-A34F-19883DD636C0}" srcOrd="0" destOrd="0" parTransId="{9F7A0F93-6A33-4AAF-BAB0-14199D6D3DDA}" sibTransId="{47FED1F5-F85C-4B9F-BBBA-DDE580265551}"/>
    <dgm:cxn modelId="{810766E8-5909-4D8C-AC31-A41E26602475}" type="presOf" srcId="{5303062E-1879-45CB-B301-975C1CEC5675}" destId="{34A7D96D-784E-4972-B015-3767E19C4249}" srcOrd="0" destOrd="0" presId="urn:microsoft.com/office/officeart/2005/8/layout/radial6"/>
    <dgm:cxn modelId="{FC82D5AD-F691-4165-99B2-6F1ABDD59A43}" type="presOf" srcId="{10D8D3EB-1D6C-4634-A0F5-D759E03E8FD2}" destId="{AE536C31-91DB-469F-B172-D95673AFC7E8}" srcOrd="0" destOrd="0" presId="urn:microsoft.com/office/officeart/2005/8/layout/radial6"/>
    <dgm:cxn modelId="{D3638B4D-10D0-4DB1-B3E3-57A1088B93FA}" type="presOf" srcId="{CCC3BAA9-F5C1-412B-A6E6-E9C581B440B7}" destId="{CA2C1EC5-7BB6-412C-B502-163CAFDA6B28}" srcOrd="0" destOrd="0" presId="urn:microsoft.com/office/officeart/2005/8/layout/radial6"/>
    <dgm:cxn modelId="{C4D033DB-6B36-464C-81C0-1DD87DA10605}" srcId="{1DE47ECC-3751-4EB6-A34F-19883DD636C0}" destId="{40594D88-D334-4370-A5BD-8EBD568597CA}" srcOrd="5" destOrd="0" parTransId="{14AD1437-C930-4306-9A21-AD5F7CDD61A8}" sibTransId="{77B22DA1-E908-4F28-95FF-A262E6BFDBA6}"/>
    <dgm:cxn modelId="{0456B1C6-CFD4-4066-9C12-9AFC0B6986C6}" type="presOf" srcId="{77B22DA1-E908-4F28-95FF-A262E6BFDBA6}" destId="{036BA5C9-36C8-46EF-9113-401242254839}" srcOrd="0" destOrd="0" presId="urn:microsoft.com/office/officeart/2005/8/layout/radial6"/>
    <dgm:cxn modelId="{8B0A5332-94E9-418E-9125-E459A0E6FFE1}" type="presOf" srcId="{C9CFAD5D-F507-4F33-BF39-EE72AE5E71A1}" destId="{E90D6ACF-E287-4E22-BE88-422F80B37516}" srcOrd="0" destOrd="0" presId="urn:microsoft.com/office/officeart/2005/8/layout/radial6"/>
    <dgm:cxn modelId="{52F84914-185B-4AB6-9598-958D49B2B5AA}" srcId="{1DE47ECC-3751-4EB6-A34F-19883DD636C0}" destId="{78E2F5D3-DAC6-46EB-87AE-B1FF3269327E}" srcOrd="1" destOrd="0" parTransId="{1AA7BBA3-5AF4-4C06-A9F0-CFBC78640715}" sibTransId="{CCC3BAA9-F5C1-412B-A6E6-E9C581B440B7}"/>
    <dgm:cxn modelId="{8C3E53C1-5CBA-450C-92C6-2B3076679106}" srcId="{1DE47ECC-3751-4EB6-A34F-19883DD636C0}" destId="{EED87287-1682-443C-ABC9-6CD85F39E847}" srcOrd="4" destOrd="0" parTransId="{C68C5A52-0B93-45BD-8D13-9677A9D07F7C}" sibTransId="{F01FD5E2-99D2-4958-A33C-0AE7837AF081}"/>
    <dgm:cxn modelId="{D583DE47-084F-4609-AD78-1ABC2F37E033}" srcId="{1DE47ECC-3751-4EB6-A34F-19883DD636C0}" destId="{A30C0CC0-E08B-434C-9447-95D0B0999BC9}" srcOrd="2" destOrd="0" parTransId="{80F23BFD-9CB4-4422-8CD4-18FCD36B9810}" sibTransId="{7155A72B-F064-4947-97B0-DAB9A38A3274}"/>
    <dgm:cxn modelId="{2F814A26-40F4-476A-87C2-8BA3C59554B8}" type="presParOf" srcId="{578002D5-81F2-4882-A1C1-03DBEC467DD4}" destId="{0E556397-119F-467D-A3D4-6D9378D0DB72}" srcOrd="0" destOrd="0" presId="urn:microsoft.com/office/officeart/2005/8/layout/radial6"/>
    <dgm:cxn modelId="{149331D0-93D7-49E8-BAC7-E51CC564A9A8}" type="presParOf" srcId="{578002D5-81F2-4882-A1C1-03DBEC467DD4}" destId="{D3F0B576-FA80-4F6C-AC00-3A7C00727E2F}" srcOrd="1" destOrd="0" presId="urn:microsoft.com/office/officeart/2005/8/layout/radial6"/>
    <dgm:cxn modelId="{E83E6B2F-88DC-4309-AC6F-47C1F7D2FDCB}" type="presParOf" srcId="{578002D5-81F2-4882-A1C1-03DBEC467DD4}" destId="{80DE46FF-CB4F-4E93-9494-11ADA36DE804}" srcOrd="2" destOrd="0" presId="urn:microsoft.com/office/officeart/2005/8/layout/radial6"/>
    <dgm:cxn modelId="{2C239EDD-6ABF-42F7-BBAA-06F8C77F8C82}" type="presParOf" srcId="{578002D5-81F2-4882-A1C1-03DBEC467DD4}" destId="{0E9E12DA-1145-487E-B0B8-C8EEACB37341}" srcOrd="3" destOrd="0" presId="urn:microsoft.com/office/officeart/2005/8/layout/radial6"/>
    <dgm:cxn modelId="{F4B21343-3F81-4BDF-A8BE-E38FC83D5B0F}" type="presParOf" srcId="{578002D5-81F2-4882-A1C1-03DBEC467DD4}" destId="{2EE82464-2675-4968-BD00-41D3D71FD1F5}" srcOrd="4" destOrd="0" presId="urn:microsoft.com/office/officeart/2005/8/layout/radial6"/>
    <dgm:cxn modelId="{9AF1FF8B-E811-4A89-86A8-6312E2B7DF75}" type="presParOf" srcId="{578002D5-81F2-4882-A1C1-03DBEC467DD4}" destId="{A493AF74-A7A6-4E84-A3F8-B2CF1F3AACA3}" srcOrd="5" destOrd="0" presId="urn:microsoft.com/office/officeart/2005/8/layout/radial6"/>
    <dgm:cxn modelId="{E3F2A637-B3C0-4796-BBC1-095099C15D35}" type="presParOf" srcId="{578002D5-81F2-4882-A1C1-03DBEC467DD4}" destId="{CA2C1EC5-7BB6-412C-B502-163CAFDA6B28}" srcOrd="6" destOrd="0" presId="urn:microsoft.com/office/officeart/2005/8/layout/radial6"/>
    <dgm:cxn modelId="{5D498F7E-EBF5-4B10-87AB-B99CCA490B76}" type="presParOf" srcId="{578002D5-81F2-4882-A1C1-03DBEC467DD4}" destId="{AA724354-E6E5-4F5B-9B3F-9F3F660C5917}" srcOrd="7" destOrd="0" presId="urn:microsoft.com/office/officeart/2005/8/layout/radial6"/>
    <dgm:cxn modelId="{C551401A-9DF4-4C16-A573-1CD3836353CA}" type="presParOf" srcId="{578002D5-81F2-4882-A1C1-03DBEC467DD4}" destId="{4557FD43-06F3-49FB-802E-1C5464B05354}" srcOrd="8" destOrd="0" presId="urn:microsoft.com/office/officeart/2005/8/layout/radial6"/>
    <dgm:cxn modelId="{6D5E77B0-6B2C-4412-A49F-7A852E4B27DD}" type="presParOf" srcId="{578002D5-81F2-4882-A1C1-03DBEC467DD4}" destId="{B1334CF2-04AE-4158-AE44-951ABA1A694D}" srcOrd="9" destOrd="0" presId="urn:microsoft.com/office/officeart/2005/8/layout/radial6"/>
    <dgm:cxn modelId="{BC8CE4FB-440B-48D6-8B16-DDDEF2A17B37}" type="presParOf" srcId="{578002D5-81F2-4882-A1C1-03DBEC467DD4}" destId="{AE536C31-91DB-469F-B172-D95673AFC7E8}" srcOrd="10" destOrd="0" presId="urn:microsoft.com/office/officeart/2005/8/layout/radial6"/>
    <dgm:cxn modelId="{8376DDCA-6A00-4073-A21F-DA18969535E3}" type="presParOf" srcId="{578002D5-81F2-4882-A1C1-03DBEC467DD4}" destId="{7F60403A-BB29-4019-AF33-E6A71810B64D}" srcOrd="11" destOrd="0" presId="urn:microsoft.com/office/officeart/2005/8/layout/radial6"/>
    <dgm:cxn modelId="{BC183190-176D-462C-BCA0-912AD07C0A0B}" type="presParOf" srcId="{578002D5-81F2-4882-A1C1-03DBEC467DD4}" destId="{C9B79BA5-41B4-4BA9-9E61-673B73C30101}" srcOrd="12" destOrd="0" presId="urn:microsoft.com/office/officeart/2005/8/layout/radial6"/>
    <dgm:cxn modelId="{5BD7A934-1075-42F1-90D3-213B047D0099}" type="presParOf" srcId="{578002D5-81F2-4882-A1C1-03DBEC467DD4}" destId="{A11C7710-F611-4026-9553-1CDEBCA0E0C8}" srcOrd="13" destOrd="0" presId="urn:microsoft.com/office/officeart/2005/8/layout/radial6"/>
    <dgm:cxn modelId="{5FF0BCF0-00E3-4FEE-A4B0-D09CCBF20D7D}" type="presParOf" srcId="{578002D5-81F2-4882-A1C1-03DBEC467DD4}" destId="{8CE8DBC0-F88D-4272-B19E-BDBD3A21F002}" srcOrd="14" destOrd="0" presId="urn:microsoft.com/office/officeart/2005/8/layout/radial6"/>
    <dgm:cxn modelId="{33308A6C-D682-4516-9492-B6B263D9532A}" type="presParOf" srcId="{578002D5-81F2-4882-A1C1-03DBEC467DD4}" destId="{54C3A481-7A35-4A58-915E-BA9AA4625739}" srcOrd="15" destOrd="0" presId="urn:microsoft.com/office/officeart/2005/8/layout/radial6"/>
    <dgm:cxn modelId="{441335ED-CDE2-4F06-96EC-04C7CCFA78B2}" type="presParOf" srcId="{578002D5-81F2-4882-A1C1-03DBEC467DD4}" destId="{21FDAE32-2A55-43C5-BFA8-B12438A547B0}" srcOrd="16" destOrd="0" presId="urn:microsoft.com/office/officeart/2005/8/layout/radial6"/>
    <dgm:cxn modelId="{B5949657-4D60-41A3-8DD2-8D07E3F65BAF}" type="presParOf" srcId="{578002D5-81F2-4882-A1C1-03DBEC467DD4}" destId="{63156A5E-A03F-49A3-8BC8-455C7105ECDD}" srcOrd="17" destOrd="0" presId="urn:microsoft.com/office/officeart/2005/8/layout/radial6"/>
    <dgm:cxn modelId="{A38BDD5D-4EA4-4F82-8D90-7B830722285B}" type="presParOf" srcId="{578002D5-81F2-4882-A1C1-03DBEC467DD4}" destId="{036BA5C9-36C8-46EF-9113-401242254839}" srcOrd="18" destOrd="0" presId="urn:microsoft.com/office/officeart/2005/8/layout/radial6"/>
    <dgm:cxn modelId="{E4C71572-B468-4773-92B2-F9005821AF38}" type="presParOf" srcId="{578002D5-81F2-4882-A1C1-03DBEC467DD4}" destId="{34A7D96D-784E-4972-B015-3767E19C4249}" srcOrd="19" destOrd="0" presId="urn:microsoft.com/office/officeart/2005/8/layout/radial6"/>
    <dgm:cxn modelId="{63D680C9-16FC-4FBF-B6FC-EADF2653D1C6}" type="presParOf" srcId="{578002D5-81F2-4882-A1C1-03DBEC467DD4}" destId="{1B06E3CF-882C-4BB6-AAF7-54F59887F815}" srcOrd="20" destOrd="0" presId="urn:microsoft.com/office/officeart/2005/8/layout/radial6"/>
    <dgm:cxn modelId="{41D623AF-B1DD-4BDB-BEB4-A38CDE877C88}" type="presParOf" srcId="{578002D5-81F2-4882-A1C1-03DBEC467DD4}" destId="{A0EF5765-C22C-4820-BA0E-ABCDE0727C50}" srcOrd="21" destOrd="0" presId="urn:microsoft.com/office/officeart/2005/8/layout/radial6"/>
    <dgm:cxn modelId="{31DF3B7D-2170-408B-9DA1-7DAFE343D8E9}" type="presParOf" srcId="{578002D5-81F2-4882-A1C1-03DBEC467DD4}" destId="{D354D86F-FFB8-4AF7-82CC-1E60052BAD9E}" srcOrd="22" destOrd="0" presId="urn:microsoft.com/office/officeart/2005/8/layout/radial6"/>
    <dgm:cxn modelId="{27BA2537-5F7F-42D0-846F-E6B05506D2A4}" type="presParOf" srcId="{578002D5-81F2-4882-A1C1-03DBEC467DD4}" destId="{B85AA86E-73E0-4648-940E-781FA2D1B522}" srcOrd="23" destOrd="0" presId="urn:microsoft.com/office/officeart/2005/8/layout/radial6"/>
    <dgm:cxn modelId="{AC780CF6-6567-4FCA-9827-9299F18DB59A}" type="presParOf" srcId="{578002D5-81F2-4882-A1C1-03DBEC467DD4}" destId="{E90D6ACF-E287-4E22-BE88-422F80B37516}"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001BE4D-7FCC-4182-82B3-AC6319F2D823}"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4E252727-D8A6-40CB-BEF1-60F986935643}">
      <dgm:prSet phldrT="[Text]" custT="1"/>
      <dgm:spPr/>
      <dgm:t>
        <a:bodyPr/>
        <a:lstStyle/>
        <a:p>
          <a:r>
            <a:rPr lang="ar-JO" sz="3600" b="1" dirty="0" smtClean="0"/>
            <a:t>مكونات وراثية </a:t>
          </a:r>
          <a:endParaRPr lang="en-US" sz="3600" b="1" dirty="0"/>
        </a:p>
      </dgm:t>
    </dgm:pt>
    <dgm:pt modelId="{5BD47380-045C-45DD-A07C-C7C3427B9169}" type="parTrans" cxnId="{230AC5CC-066B-4A04-813F-DD5CCA2D964B}">
      <dgm:prSet/>
      <dgm:spPr/>
      <dgm:t>
        <a:bodyPr/>
        <a:lstStyle/>
        <a:p>
          <a:endParaRPr lang="en-US"/>
        </a:p>
      </dgm:t>
    </dgm:pt>
    <dgm:pt modelId="{02FC094E-4FEA-416D-BC44-3B5043962909}" type="sibTrans" cxnId="{230AC5CC-066B-4A04-813F-DD5CCA2D964B}">
      <dgm:prSet/>
      <dgm:spPr/>
      <dgm:t>
        <a:bodyPr/>
        <a:lstStyle/>
        <a:p>
          <a:endParaRPr lang="en-US"/>
        </a:p>
      </dgm:t>
    </dgm:pt>
    <dgm:pt modelId="{AA4D0459-62FA-4DE4-83AB-78C332D62E53}">
      <dgm:prSet phldrT="[Text]" custT="1"/>
      <dgm:spPr/>
      <dgm:t>
        <a:bodyPr/>
        <a:lstStyle/>
        <a:p>
          <a:r>
            <a:rPr lang="ar-JO" sz="3600" b="1" dirty="0" smtClean="0"/>
            <a:t>مكونات ادائية</a:t>
          </a:r>
          <a:endParaRPr lang="en-US" sz="3600" b="1" dirty="0"/>
        </a:p>
      </dgm:t>
    </dgm:pt>
    <dgm:pt modelId="{D6B68CEB-E94A-4C97-9961-516F9B748A64}" type="parTrans" cxnId="{027A0D5C-DED0-4E38-A6D1-0D5F0D4C8054}">
      <dgm:prSet/>
      <dgm:spPr/>
      <dgm:t>
        <a:bodyPr/>
        <a:lstStyle/>
        <a:p>
          <a:endParaRPr lang="en-US"/>
        </a:p>
      </dgm:t>
    </dgm:pt>
    <dgm:pt modelId="{49786198-C2E7-4F2F-A02B-619950B7BDE9}" type="sibTrans" cxnId="{027A0D5C-DED0-4E38-A6D1-0D5F0D4C8054}">
      <dgm:prSet/>
      <dgm:spPr/>
      <dgm:t>
        <a:bodyPr/>
        <a:lstStyle/>
        <a:p>
          <a:endParaRPr lang="en-US"/>
        </a:p>
      </dgm:t>
    </dgm:pt>
    <dgm:pt modelId="{7B10F1E0-EA62-4A58-80A6-E43FFB7AAD5E}">
      <dgm:prSet phldrT="[Text]" custT="1"/>
      <dgm:spPr/>
      <dgm:t>
        <a:bodyPr/>
        <a:lstStyle/>
        <a:p>
          <a:r>
            <a:rPr lang="ar-JO" sz="3600" b="1" dirty="0" smtClean="0"/>
            <a:t>مكونات اكتساب المعرفة</a:t>
          </a:r>
          <a:endParaRPr lang="en-US" sz="3600" b="1" dirty="0"/>
        </a:p>
      </dgm:t>
    </dgm:pt>
    <dgm:pt modelId="{EFB75BCD-5679-4A91-AE29-5AF32B92DC9B}" type="parTrans" cxnId="{EB9EB5E6-1C2C-4F7E-A8C3-EC6CAFD340F2}">
      <dgm:prSet/>
      <dgm:spPr/>
      <dgm:t>
        <a:bodyPr/>
        <a:lstStyle/>
        <a:p>
          <a:endParaRPr lang="en-US"/>
        </a:p>
      </dgm:t>
    </dgm:pt>
    <dgm:pt modelId="{D5701D64-25FD-4EB4-843E-BEDEAE8C0575}" type="sibTrans" cxnId="{EB9EB5E6-1C2C-4F7E-A8C3-EC6CAFD340F2}">
      <dgm:prSet/>
      <dgm:spPr/>
      <dgm:t>
        <a:bodyPr/>
        <a:lstStyle/>
        <a:p>
          <a:endParaRPr lang="en-US"/>
        </a:p>
      </dgm:t>
    </dgm:pt>
    <dgm:pt modelId="{9531DFA1-1335-4F17-9F85-D9E3AB375A5B}" type="pres">
      <dgm:prSet presAssocID="{B001BE4D-7FCC-4182-82B3-AC6319F2D823}" presName="Name0" presStyleCnt="0">
        <dgm:presLayoutVars>
          <dgm:dir/>
          <dgm:resizeHandles val="exact"/>
        </dgm:presLayoutVars>
      </dgm:prSet>
      <dgm:spPr/>
      <dgm:t>
        <a:bodyPr/>
        <a:lstStyle/>
        <a:p>
          <a:pPr rtl="1"/>
          <a:endParaRPr lang="ar-SA"/>
        </a:p>
      </dgm:t>
    </dgm:pt>
    <dgm:pt modelId="{E9AD7531-1616-450C-AE3B-7C3114E761EB}" type="pres">
      <dgm:prSet presAssocID="{4E252727-D8A6-40CB-BEF1-60F986935643}" presName="node" presStyleLbl="node1" presStyleIdx="0" presStyleCnt="3" custRadScaleRad="85035" custRadScaleInc="5615">
        <dgm:presLayoutVars>
          <dgm:bulletEnabled val="1"/>
        </dgm:presLayoutVars>
      </dgm:prSet>
      <dgm:spPr/>
      <dgm:t>
        <a:bodyPr/>
        <a:lstStyle/>
        <a:p>
          <a:pPr rtl="1"/>
          <a:endParaRPr lang="ar-SA"/>
        </a:p>
      </dgm:t>
    </dgm:pt>
    <dgm:pt modelId="{872B951A-1362-450B-9E71-3DFF3771694B}" type="pres">
      <dgm:prSet presAssocID="{02FC094E-4FEA-416D-BC44-3B5043962909}" presName="sibTrans" presStyleLbl="sibTrans2D1" presStyleIdx="0" presStyleCnt="3"/>
      <dgm:spPr/>
      <dgm:t>
        <a:bodyPr/>
        <a:lstStyle/>
        <a:p>
          <a:pPr rtl="1"/>
          <a:endParaRPr lang="ar-SA"/>
        </a:p>
      </dgm:t>
    </dgm:pt>
    <dgm:pt modelId="{5E8AED89-2087-4008-B05D-058FDBFDA570}" type="pres">
      <dgm:prSet presAssocID="{02FC094E-4FEA-416D-BC44-3B5043962909}" presName="connectorText" presStyleLbl="sibTrans2D1" presStyleIdx="0" presStyleCnt="3"/>
      <dgm:spPr/>
      <dgm:t>
        <a:bodyPr/>
        <a:lstStyle/>
        <a:p>
          <a:pPr rtl="1"/>
          <a:endParaRPr lang="ar-SA"/>
        </a:p>
      </dgm:t>
    </dgm:pt>
    <dgm:pt modelId="{7F9B3E41-0E79-4C77-B60E-03E2CDF89E9B}" type="pres">
      <dgm:prSet presAssocID="{AA4D0459-62FA-4DE4-83AB-78C332D62E53}" presName="node" presStyleLbl="node1" presStyleIdx="1" presStyleCnt="3" custRadScaleRad="107335" custRadScaleInc="-3680">
        <dgm:presLayoutVars>
          <dgm:bulletEnabled val="1"/>
        </dgm:presLayoutVars>
      </dgm:prSet>
      <dgm:spPr/>
      <dgm:t>
        <a:bodyPr/>
        <a:lstStyle/>
        <a:p>
          <a:pPr rtl="1"/>
          <a:endParaRPr lang="ar-SA"/>
        </a:p>
      </dgm:t>
    </dgm:pt>
    <dgm:pt modelId="{8215C67F-C8F8-4463-A6B9-CD47822B3942}" type="pres">
      <dgm:prSet presAssocID="{49786198-C2E7-4F2F-A02B-619950B7BDE9}" presName="sibTrans" presStyleLbl="sibTrans2D1" presStyleIdx="1" presStyleCnt="3"/>
      <dgm:spPr/>
      <dgm:t>
        <a:bodyPr/>
        <a:lstStyle/>
        <a:p>
          <a:pPr rtl="1"/>
          <a:endParaRPr lang="ar-SA"/>
        </a:p>
      </dgm:t>
    </dgm:pt>
    <dgm:pt modelId="{37212ED8-4CC0-44D2-8D83-05E0B17BA013}" type="pres">
      <dgm:prSet presAssocID="{49786198-C2E7-4F2F-A02B-619950B7BDE9}" presName="connectorText" presStyleLbl="sibTrans2D1" presStyleIdx="1" presStyleCnt="3"/>
      <dgm:spPr/>
      <dgm:t>
        <a:bodyPr/>
        <a:lstStyle/>
        <a:p>
          <a:pPr rtl="1"/>
          <a:endParaRPr lang="ar-SA"/>
        </a:p>
      </dgm:t>
    </dgm:pt>
    <dgm:pt modelId="{F0B38DB8-3962-439E-B6DD-F5BF614D0228}" type="pres">
      <dgm:prSet presAssocID="{7B10F1E0-EA62-4A58-80A6-E43FFB7AAD5E}" presName="node" presStyleLbl="node1" presStyleIdx="2" presStyleCnt="3" custRadScaleRad="84003" custRadScaleInc="-10946">
        <dgm:presLayoutVars>
          <dgm:bulletEnabled val="1"/>
        </dgm:presLayoutVars>
      </dgm:prSet>
      <dgm:spPr/>
      <dgm:t>
        <a:bodyPr/>
        <a:lstStyle/>
        <a:p>
          <a:pPr rtl="1"/>
          <a:endParaRPr lang="ar-SA"/>
        </a:p>
      </dgm:t>
    </dgm:pt>
    <dgm:pt modelId="{CCD3E43E-B9AE-4EA4-BB2C-350B9CDDAE29}" type="pres">
      <dgm:prSet presAssocID="{D5701D64-25FD-4EB4-843E-BEDEAE8C0575}" presName="sibTrans" presStyleLbl="sibTrans2D1" presStyleIdx="2" presStyleCnt="3"/>
      <dgm:spPr/>
      <dgm:t>
        <a:bodyPr/>
        <a:lstStyle/>
        <a:p>
          <a:pPr rtl="1"/>
          <a:endParaRPr lang="ar-SA"/>
        </a:p>
      </dgm:t>
    </dgm:pt>
    <dgm:pt modelId="{683B8F86-298E-499C-B4A9-7283E5919F0E}" type="pres">
      <dgm:prSet presAssocID="{D5701D64-25FD-4EB4-843E-BEDEAE8C0575}" presName="connectorText" presStyleLbl="sibTrans2D1" presStyleIdx="2" presStyleCnt="3"/>
      <dgm:spPr/>
      <dgm:t>
        <a:bodyPr/>
        <a:lstStyle/>
        <a:p>
          <a:pPr rtl="1"/>
          <a:endParaRPr lang="ar-SA"/>
        </a:p>
      </dgm:t>
    </dgm:pt>
  </dgm:ptLst>
  <dgm:cxnLst>
    <dgm:cxn modelId="{230AC5CC-066B-4A04-813F-DD5CCA2D964B}" srcId="{B001BE4D-7FCC-4182-82B3-AC6319F2D823}" destId="{4E252727-D8A6-40CB-BEF1-60F986935643}" srcOrd="0" destOrd="0" parTransId="{5BD47380-045C-45DD-A07C-C7C3427B9169}" sibTransId="{02FC094E-4FEA-416D-BC44-3B5043962909}"/>
    <dgm:cxn modelId="{8CC5BD6E-50E3-473B-972E-6C1C36ED1168}" type="presOf" srcId="{D5701D64-25FD-4EB4-843E-BEDEAE8C0575}" destId="{CCD3E43E-B9AE-4EA4-BB2C-350B9CDDAE29}" srcOrd="0" destOrd="0" presId="urn:microsoft.com/office/officeart/2005/8/layout/cycle7"/>
    <dgm:cxn modelId="{ED4E565A-EEF0-40F0-B455-08008722F9D8}" type="presOf" srcId="{7B10F1E0-EA62-4A58-80A6-E43FFB7AAD5E}" destId="{F0B38DB8-3962-439E-B6DD-F5BF614D0228}" srcOrd="0" destOrd="0" presId="urn:microsoft.com/office/officeart/2005/8/layout/cycle7"/>
    <dgm:cxn modelId="{910E1FC2-EE75-43E3-BE51-95226402BF0A}" type="presOf" srcId="{02FC094E-4FEA-416D-BC44-3B5043962909}" destId="{872B951A-1362-450B-9E71-3DFF3771694B}" srcOrd="0" destOrd="0" presId="urn:microsoft.com/office/officeart/2005/8/layout/cycle7"/>
    <dgm:cxn modelId="{027A0D5C-DED0-4E38-A6D1-0D5F0D4C8054}" srcId="{B001BE4D-7FCC-4182-82B3-AC6319F2D823}" destId="{AA4D0459-62FA-4DE4-83AB-78C332D62E53}" srcOrd="1" destOrd="0" parTransId="{D6B68CEB-E94A-4C97-9961-516F9B748A64}" sibTransId="{49786198-C2E7-4F2F-A02B-619950B7BDE9}"/>
    <dgm:cxn modelId="{C37D43BE-7A85-4DA3-A5C8-C1A04829ABCD}" type="presOf" srcId="{D5701D64-25FD-4EB4-843E-BEDEAE8C0575}" destId="{683B8F86-298E-499C-B4A9-7283E5919F0E}" srcOrd="1" destOrd="0" presId="urn:microsoft.com/office/officeart/2005/8/layout/cycle7"/>
    <dgm:cxn modelId="{B31D3D06-F0B7-40DE-B465-E4688664970F}" type="presOf" srcId="{02FC094E-4FEA-416D-BC44-3B5043962909}" destId="{5E8AED89-2087-4008-B05D-058FDBFDA570}" srcOrd="1" destOrd="0" presId="urn:microsoft.com/office/officeart/2005/8/layout/cycle7"/>
    <dgm:cxn modelId="{3347F7E1-E014-48D1-85D7-0FCCF1EF4343}" type="presOf" srcId="{AA4D0459-62FA-4DE4-83AB-78C332D62E53}" destId="{7F9B3E41-0E79-4C77-B60E-03E2CDF89E9B}" srcOrd="0" destOrd="0" presId="urn:microsoft.com/office/officeart/2005/8/layout/cycle7"/>
    <dgm:cxn modelId="{EB9EB5E6-1C2C-4F7E-A8C3-EC6CAFD340F2}" srcId="{B001BE4D-7FCC-4182-82B3-AC6319F2D823}" destId="{7B10F1E0-EA62-4A58-80A6-E43FFB7AAD5E}" srcOrd="2" destOrd="0" parTransId="{EFB75BCD-5679-4A91-AE29-5AF32B92DC9B}" sibTransId="{D5701D64-25FD-4EB4-843E-BEDEAE8C0575}"/>
    <dgm:cxn modelId="{0E1EB6B4-F2FC-4262-BCB5-AE67F637CC0F}" type="presOf" srcId="{B001BE4D-7FCC-4182-82B3-AC6319F2D823}" destId="{9531DFA1-1335-4F17-9F85-D9E3AB375A5B}" srcOrd="0" destOrd="0" presId="urn:microsoft.com/office/officeart/2005/8/layout/cycle7"/>
    <dgm:cxn modelId="{745920F7-8C24-4812-82A9-CBE79D9B9CDC}" type="presOf" srcId="{4E252727-D8A6-40CB-BEF1-60F986935643}" destId="{E9AD7531-1616-450C-AE3B-7C3114E761EB}" srcOrd="0" destOrd="0" presId="urn:microsoft.com/office/officeart/2005/8/layout/cycle7"/>
    <dgm:cxn modelId="{6B701717-14E5-4A90-9444-BC9660C7A461}" type="presOf" srcId="{49786198-C2E7-4F2F-A02B-619950B7BDE9}" destId="{8215C67F-C8F8-4463-A6B9-CD47822B3942}" srcOrd="0" destOrd="0" presId="urn:microsoft.com/office/officeart/2005/8/layout/cycle7"/>
    <dgm:cxn modelId="{9525ECB6-94BF-4522-84C7-ED1F2EB2E9C8}" type="presOf" srcId="{49786198-C2E7-4F2F-A02B-619950B7BDE9}" destId="{37212ED8-4CC0-44D2-8D83-05E0B17BA013}" srcOrd="1" destOrd="0" presId="urn:microsoft.com/office/officeart/2005/8/layout/cycle7"/>
    <dgm:cxn modelId="{62CC47C2-50FC-436E-B7DF-7A3446B9EE3D}" type="presParOf" srcId="{9531DFA1-1335-4F17-9F85-D9E3AB375A5B}" destId="{E9AD7531-1616-450C-AE3B-7C3114E761EB}" srcOrd="0" destOrd="0" presId="urn:microsoft.com/office/officeart/2005/8/layout/cycle7"/>
    <dgm:cxn modelId="{CC4A3DFC-F971-4654-AEDA-14E9F38C3575}" type="presParOf" srcId="{9531DFA1-1335-4F17-9F85-D9E3AB375A5B}" destId="{872B951A-1362-450B-9E71-3DFF3771694B}" srcOrd="1" destOrd="0" presId="urn:microsoft.com/office/officeart/2005/8/layout/cycle7"/>
    <dgm:cxn modelId="{7869BA28-462F-497B-90AF-70AA5EA21DAE}" type="presParOf" srcId="{872B951A-1362-450B-9E71-3DFF3771694B}" destId="{5E8AED89-2087-4008-B05D-058FDBFDA570}" srcOrd="0" destOrd="0" presId="urn:microsoft.com/office/officeart/2005/8/layout/cycle7"/>
    <dgm:cxn modelId="{68B2F4FE-FBE9-4C27-A214-7A01F223A786}" type="presParOf" srcId="{9531DFA1-1335-4F17-9F85-D9E3AB375A5B}" destId="{7F9B3E41-0E79-4C77-B60E-03E2CDF89E9B}" srcOrd="2" destOrd="0" presId="urn:microsoft.com/office/officeart/2005/8/layout/cycle7"/>
    <dgm:cxn modelId="{44C94437-1B6E-46B9-8F26-D966730A00A7}" type="presParOf" srcId="{9531DFA1-1335-4F17-9F85-D9E3AB375A5B}" destId="{8215C67F-C8F8-4463-A6B9-CD47822B3942}" srcOrd="3" destOrd="0" presId="urn:microsoft.com/office/officeart/2005/8/layout/cycle7"/>
    <dgm:cxn modelId="{4B011CDB-C493-45D5-996C-4C5411D52AB3}" type="presParOf" srcId="{8215C67F-C8F8-4463-A6B9-CD47822B3942}" destId="{37212ED8-4CC0-44D2-8D83-05E0B17BA013}" srcOrd="0" destOrd="0" presId="urn:microsoft.com/office/officeart/2005/8/layout/cycle7"/>
    <dgm:cxn modelId="{A573F482-D5CF-4901-B5CF-A3951D1967C5}" type="presParOf" srcId="{9531DFA1-1335-4F17-9F85-D9E3AB375A5B}" destId="{F0B38DB8-3962-439E-B6DD-F5BF614D0228}" srcOrd="4" destOrd="0" presId="urn:microsoft.com/office/officeart/2005/8/layout/cycle7"/>
    <dgm:cxn modelId="{76744ED0-1110-4F4C-B0B5-67BFC4DE5656}" type="presParOf" srcId="{9531DFA1-1335-4F17-9F85-D9E3AB375A5B}" destId="{CCD3E43E-B9AE-4EA4-BB2C-350B9CDDAE29}" srcOrd="5" destOrd="0" presId="urn:microsoft.com/office/officeart/2005/8/layout/cycle7"/>
    <dgm:cxn modelId="{91629206-4DE8-43D8-BFE9-4A7BF824FD9F}" type="presParOf" srcId="{CCD3E43E-B9AE-4EA4-BB2C-350B9CDDAE29}" destId="{683B8F86-298E-499C-B4A9-7283E5919F0E}"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EF6CBB-B2DD-4EB9-BF28-4C4D1ACE947C}"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04D9C12B-8563-468F-9B43-63658A417243}">
      <dgm:prSet phldrT="[Text]"/>
      <dgm:spPr/>
      <dgm:t>
        <a:bodyPr/>
        <a:lstStyle/>
        <a:p>
          <a:r>
            <a:rPr lang="ar-JO" b="1" dirty="0" smtClean="0"/>
            <a:t>المقارنة الانتقائية</a:t>
          </a:r>
          <a:endParaRPr lang="en-US" b="1" dirty="0"/>
        </a:p>
      </dgm:t>
    </dgm:pt>
    <dgm:pt modelId="{013C234B-81DA-436F-85F8-C155EB5B8A11}" type="parTrans" cxnId="{BE3B1D56-048A-4B48-888B-14E823FE1C79}">
      <dgm:prSet/>
      <dgm:spPr/>
      <dgm:t>
        <a:bodyPr/>
        <a:lstStyle/>
        <a:p>
          <a:endParaRPr lang="en-US"/>
        </a:p>
      </dgm:t>
    </dgm:pt>
    <dgm:pt modelId="{5346CCBD-7954-47D9-88BC-0503FB9673BE}" type="sibTrans" cxnId="{BE3B1D56-048A-4B48-888B-14E823FE1C79}">
      <dgm:prSet/>
      <dgm:spPr/>
      <dgm:t>
        <a:bodyPr/>
        <a:lstStyle/>
        <a:p>
          <a:endParaRPr lang="en-US"/>
        </a:p>
      </dgm:t>
    </dgm:pt>
    <dgm:pt modelId="{014CCA5B-2F0D-49EF-8F8A-A2D73AE7799A}">
      <dgm:prSet phldrT="[Text]"/>
      <dgm:spPr/>
      <dgm:t>
        <a:bodyPr/>
        <a:lstStyle/>
        <a:p>
          <a:pPr algn="r" rtl="1"/>
          <a:endParaRPr lang="en-US" dirty="0"/>
        </a:p>
      </dgm:t>
    </dgm:pt>
    <dgm:pt modelId="{3D2290E3-EE26-462B-9EB7-19A75EB260A9}" type="parTrans" cxnId="{7C9C6D7D-559C-4877-A17D-2F6F82E6C301}">
      <dgm:prSet/>
      <dgm:spPr/>
      <dgm:t>
        <a:bodyPr/>
        <a:lstStyle/>
        <a:p>
          <a:endParaRPr lang="en-US"/>
        </a:p>
      </dgm:t>
    </dgm:pt>
    <dgm:pt modelId="{97D5A485-2FA5-4A23-9094-9BAF77C5CD59}" type="sibTrans" cxnId="{7C9C6D7D-559C-4877-A17D-2F6F82E6C301}">
      <dgm:prSet/>
      <dgm:spPr/>
      <dgm:t>
        <a:bodyPr/>
        <a:lstStyle/>
        <a:p>
          <a:endParaRPr lang="en-US"/>
        </a:p>
      </dgm:t>
    </dgm:pt>
    <dgm:pt modelId="{8C8B5255-AC70-49C6-88DA-30AA2C623C33}">
      <dgm:prSet phldrT="[Text]"/>
      <dgm:spPr/>
      <dgm:t>
        <a:bodyPr/>
        <a:lstStyle/>
        <a:p>
          <a:pPr algn="r" rtl="1"/>
          <a:r>
            <a:rPr lang="ar-JO" b="1" dirty="0" smtClean="0"/>
            <a:t>ربط المعلومات الجديدة المرمزة مع المعلومات السابقة المخزنة في الذاكرة لمدى طويل</a:t>
          </a:r>
          <a:endParaRPr lang="en-US" b="1" dirty="0"/>
        </a:p>
      </dgm:t>
    </dgm:pt>
    <dgm:pt modelId="{733C66A3-377A-44CD-AD40-08341ED6CD82}" type="parTrans" cxnId="{614E21C1-2688-45D1-84A0-1EA963757615}">
      <dgm:prSet/>
      <dgm:spPr/>
      <dgm:t>
        <a:bodyPr/>
        <a:lstStyle/>
        <a:p>
          <a:endParaRPr lang="en-US"/>
        </a:p>
      </dgm:t>
    </dgm:pt>
    <dgm:pt modelId="{FC8EECBE-EC9D-46EC-984A-CA671253A1B2}" type="sibTrans" cxnId="{614E21C1-2688-45D1-84A0-1EA963757615}">
      <dgm:prSet/>
      <dgm:spPr/>
      <dgm:t>
        <a:bodyPr/>
        <a:lstStyle/>
        <a:p>
          <a:endParaRPr lang="en-US"/>
        </a:p>
      </dgm:t>
    </dgm:pt>
    <dgm:pt modelId="{CCA804B1-C447-4397-A7B8-9365C09FE0D4}">
      <dgm:prSet phldrT="[Text]"/>
      <dgm:spPr/>
      <dgm:t>
        <a:bodyPr/>
        <a:lstStyle/>
        <a:p>
          <a:r>
            <a:rPr lang="ar-JO" b="1" dirty="0" smtClean="0"/>
            <a:t>الدمج الانتقائي</a:t>
          </a:r>
          <a:endParaRPr lang="en-US" b="1" dirty="0"/>
        </a:p>
      </dgm:t>
    </dgm:pt>
    <dgm:pt modelId="{4C3357A1-F68D-4D16-8FC3-AF6C0AD13927}" type="parTrans" cxnId="{34C7EE85-CBA1-4842-9EAF-35F1E361BB02}">
      <dgm:prSet/>
      <dgm:spPr/>
      <dgm:t>
        <a:bodyPr/>
        <a:lstStyle/>
        <a:p>
          <a:endParaRPr lang="en-US"/>
        </a:p>
      </dgm:t>
    </dgm:pt>
    <dgm:pt modelId="{E859348A-DF64-4524-96D4-A82FBA9089BD}" type="sibTrans" cxnId="{34C7EE85-CBA1-4842-9EAF-35F1E361BB02}">
      <dgm:prSet/>
      <dgm:spPr/>
      <dgm:t>
        <a:bodyPr/>
        <a:lstStyle/>
        <a:p>
          <a:endParaRPr lang="en-US"/>
        </a:p>
      </dgm:t>
    </dgm:pt>
    <dgm:pt modelId="{12CE124D-4732-4CB6-9C21-96FFAEB0A2B7}">
      <dgm:prSet phldrT="[Text]" custT="1"/>
      <dgm:spPr/>
      <dgm:t>
        <a:bodyPr/>
        <a:lstStyle/>
        <a:p>
          <a:pPr algn="r" rtl="1"/>
          <a:r>
            <a:rPr lang="ar-JO" sz="2800" b="1" dirty="0" smtClean="0"/>
            <a:t>دمج المعلومات بطريقة ذات معنى</a:t>
          </a:r>
          <a:endParaRPr lang="en-US" sz="2800" b="1" dirty="0"/>
        </a:p>
      </dgm:t>
    </dgm:pt>
    <dgm:pt modelId="{D0DCCBCF-935B-4EC0-AA9F-978C964B08BC}" type="parTrans" cxnId="{366C16A9-0968-4029-B00D-4273C2D795B9}">
      <dgm:prSet/>
      <dgm:spPr/>
      <dgm:t>
        <a:bodyPr/>
        <a:lstStyle/>
        <a:p>
          <a:endParaRPr lang="en-US"/>
        </a:p>
      </dgm:t>
    </dgm:pt>
    <dgm:pt modelId="{73FF9C83-46DB-4419-A9BA-0E18830AC86C}" type="sibTrans" cxnId="{366C16A9-0968-4029-B00D-4273C2D795B9}">
      <dgm:prSet/>
      <dgm:spPr/>
      <dgm:t>
        <a:bodyPr/>
        <a:lstStyle/>
        <a:p>
          <a:endParaRPr lang="en-US"/>
        </a:p>
      </dgm:t>
    </dgm:pt>
    <dgm:pt modelId="{8522C845-13DA-42D6-9B6D-0600334CC0DB}">
      <dgm:prSet phldrT="[Text]"/>
      <dgm:spPr/>
      <dgm:t>
        <a:bodyPr/>
        <a:lstStyle/>
        <a:p>
          <a:r>
            <a:rPr lang="ar-JO" b="1" dirty="0" smtClean="0"/>
            <a:t>الترميز الانتقائي</a:t>
          </a:r>
          <a:endParaRPr lang="en-US" b="1" dirty="0"/>
        </a:p>
      </dgm:t>
    </dgm:pt>
    <dgm:pt modelId="{D36F20ED-3BAD-4C94-BAF4-606420FC1F41}" type="parTrans" cxnId="{37C32AAE-5B06-42F0-B6B7-02F3E1B41104}">
      <dgm:prSet/>
      <dgm:spPr/>
      <dgm:t>
        <a:bodyPr/>
        <a:lstStyle/>
        <a:p>
          <a:endParaRPr lang="en-US"/>
        </a:p>
      </dgm:t>
    </dgm:pt>
    <dgm:pt modelId="{C0E17781-89CB-40DD-A3DB-69BD2C6C592F}" type="sibTrans" cxnId="{37C32AAE-5B06-42F0-B6B7-02F3E1B41104}">
      <dgm:prSet/>
      <dgm:spPr/>
      <dgm:t>
        <a:bodyPr/>
        <a:lstStyle/>
        <a:p>
          <a:endParaRPr lang="en-US"/>
        </a:p>
      </dgm:t>
    </dgm:pt>
    <dgm:pt modelId="{D23AB9C7-1579-4A46-AC21-3B0C06DAF271}">
      <dgm:prSet phldrT="[Text]" custT="1"/>
      <dgm:spPr/>
      <dgm:t>
        <a:bodyPr/>
        <a:lstStyle/>
        <a:p>
          <a:pPr algn="r" rtl="1"/>
          <a:r>
            <a:rPr lang="ar-JO" sz="2800" b="1" dirty="0" smtClean="0"/>
            <a:t>يتضمن تمييز المعلومات الهامة و الغير هامة</a:t>
          </a:r>
          <a:endParaRPr lang="en-US" sz="2800" b="1" dirty="0"/>
        </a:p>
      </dgm:t>
    </dgm:pt>
    <dgm:pt modelId="{E91F9369-22B8-42EE-9269-3BFBC7C441A2}" type="parTrans" cxnId="{EDA6B12A-9500-4E9B-98A0-43140E0C22E0}">
      <dgm:prSet/>
      <dgm:spPr/>
      <dgm:t>
        <a:bodyPr/>
        <a:lstStyle/>
        <a:p>
          <a:endParaRPr lang="en-US"/>
        </a:p>
      </dgm:t>
    </dgm:pt>
    <dgm:pt modelId="{2A791396-35EC-45A6-9A11-361A270283BA}" type="sibTrans" cxnId="{EDA6B12A-9500-4E9B-98A0-43140E0C22E0}">
      <dgm:prSet/>
      <dgm:spPr/>
      <dgm:t>
        <a:bodyPr/>
        <a:lstStyle/>
        <a:p>
          <a:endParaRPr lang="en-US"/>
        </a:p>
      </dgm:t>
    </dgm:pt>
    <dgm:pt modelId="{CC789CFC-FE56-44FB-A577-135887AA727D}">
      <dgm:prSet phldrT="[Text]" custT="1"/>
      <dgm:spPr/>
      <dgm:t>
        <a:bodyPr/>
        <a:lstStyle/>
        <a:p>
          <a:pPr algn="r" rtl="1"/>
          <a:endParaRPr lang="en-US" sz="2000" dirty="0"/>
        </a:p>
      </dgm:t>
    </dgm:pt>
    <dgm:pt modelId="{D069E572-F81E-4303-8D1B-52AB2BE5F411}" type="parTrans" cxnId="{5B5C0BC2-7FD3-418D-91A7-E8F40B0F9622}">
      <dgm:prSet/>
      <dgm:spPr/>
      <dgm:t>
        <a:bodyPr/>
        <a:lstStyle/>
        <a:p>
          <a:pPr rtl="1"/>
          <a:endParaRPr lang="ar-SA"/>
        </a:p>
      </dgm:t>
    </dgm:pt>
    <dgm:pt modelId="{AE3ECE38-5803-48BD-841F-982ED4C6B95F}" type="sibTrans" cxnId="{5B5C0BC2-7FD3-418D-91A7-E8F40B0F9622}">
      <dgm:prSet/>
      <dgm:spPr/>
      <dgm:t>
        <a:bodyPr/>
        <a:lstStyle/>
        <a:p>
          <a:pPr rtl="1"/>
          <a:endParaRPr lang="ar-SA"/>
        </a:p>
      </dgm:t>
    </dgm:pt>
    <dgm:pt modelId="{C25BB7CE-F282-4443-9F56-C2B63121AF00}">
      <dgm:prSet phldrT="[Text]" custT="1"/>
      <dgm:spPr/>
      <dgm:t>
        <a:bodyPr/>
        <a:lstStyle/>
        <a:p>
          <a:pPr algn="r" rtl="1"/>
          <a:endParaRPr lang="en-US" sz="2000" dirty="0"/>
        </a:p>
      </dgm:t>
    </dgm:pt>
    <dgm:pt modelId="{9DF695A4-F857-4893-BEA5-7730780516DE}" type="parTrans" cxnId="{88690131-1ED6-4004-B394-DE5AA5A372A1}">
      <dgm:prSet/>
      <dgm:spPr/>
      <dgm:t>
        <a:bodyPr/>
        <a:lstStyle/>
        <a:p>
          <a:pPr rtl="1"/>
          <a:endParaRPr lang="ar-SA"/>
        </a:p>
      </dgm:t>
    </dgm:pt>
    <dgm:pt modelId="{6C60AB64-6741-4EC6-A348-30E154FAC584}" type="sibTrans" cxnId="{88690131-1ED6-4004-B394-DE5AA5A372A1}">
      <dgm:prSet/>
      <dgm:spPr/>
      <dgm:t>
        <a:bodyPr/>
        <a:lstStyle/>
        <a:p>
          <a:pPr rtl="1"/>
          <a:endParaRPr lang="ar-SA"/>
        </a:p>
      </dgm:t>
    </dgm:pt>
    <dgm:pt modelId="{5EA2ADD2-F4C6-484B-BF25-D72ED482B9A9}">
      <dgm:prSet phldrT="[Text]" custT="1"/>
      <dgm:spPr/>
      <dgm:t>
        <a:bodyPr/>
        <a:lstStyle/>
        <a:p>
          <a:pPr algn="r" rtl="1"/>
          <a:endParaRPr lang="en-US" sz="2000" dirty="0"/>
        </a:p>
      </dgm:t>
    </dgm:pt>
    <dgm:pt modelId="{133AEA95-B1D0-4FD8-B911-A24BC968F798}" type="parTrans" cxnId="{DA964FFA-6D6C-453F-A65F-8496588B783A}">
      <dgm:prSet/>
      <dgm:spPr/>
      <dgm:t>
        <a:bodyPr/>
        <a:lstStyle/>
        <a:p>
          <a:pPr rtl="1"/>
          <a:endParaRPr lang="ar-SA"/>
        </a:p>
      </dgm:t>
    </dgm:pt>
    <dgm:pt modelId="{AF3F3C54-3070-4BDC-AE86-D894FFDE0095}" type="sibTrans" cxnId="{DA964FFA-6D6C-453F-A65F-8496588B783A}">
      <dgm:prSet/>
      <dgm:spPr/>
      <dgm:t>
        <a:bodyPr/>
        <a:lstStyle/>
        <a:p>
          <a:pPr rtl="1"/>
          <a:endParaRPr lang="ar-SA"/>
        </a:p>
      </dgm:t>
    </dgm:pt>
    <dgm:pt modelId="{05F1436F-7011-4742-BED7-ED5237FC00F3}" type="pres">
      <dgm:prSet presAssocID="{7EEF6CBB-B2DD-4EB9-BF28-4C4D1ACE947C}" presName="Name0" presStyleCnt="0">
        <dgm:presLayoutVars>
          <dgm:dir/>
          <dgm:animLvl val="lvl"/>
          <dgm:resizeHandles val="exact"/>
        </dgm:presLayoutVars>
      </dgm:prSet>
      <dgm:spPr/>
      <dgm:t>
        <a:bodyPr/>
        <a:lstStyle/>
        <a:p>
          <a:pPr rtl="1"/>
          <a:endParaRPr lang="ar-SA"/>
        </a:p>
      </dgm:t>
    </dgm:pt>
    <dgm:pt modelId="{7DD6CF41-9E3E-41AF-9D17-D095AA21B720}" type="pres">
      <dgm:prSet presAssocID="{7EEF6CBB-B2DD-4EB9-BF28-4C4D1ACE947C}" presName="tSp" presStyleCnt="0"/>
      <dgm:spPr/>
    </dgm:pt>
    <dgm:pt modelId="{004E003C-2DED-4C10-9158-B51E74EDEDF6}" type="pres">
      <dgm:prSet presAssocID="{7EEF6CBB-B2DD-4EB9-BF28-4C4D1ACE947C}" presName="bSp" presStyleCnt="0"/>
      <dgm:spPr/>
    </dgm:pt>
    <dgm:pt modelId="{2382EAB8-71C2-4E8C-9815-8430EF566015}" type="pres">
      <dgm:prSet presAssocID="{7EEF6CBB-B2DD-4EB9-BF28-4C4D1ACE947C}" presName="process" presStyleCnt="0"/>
      <dgm:spPr/>
    </dgm:pt>
    <dgm:pt modelId="{6F8ABE24-FF26-4598-9139-4EE4DA4DB63A}" type="pres">
      <dgm:prSet presAssocID="{04D9C12B-8563-468F-9B43-63658A417243}" presName="composite1" presStyleCnt="0"/>
      <dgm:spPr/>
    </dgm:pt>
    <dgm:pt modelId="{E19A46B4-D2E8-4246-87A3-EA4E273B2FD5}" type="pres">
      <dgm:prSet presAssocID="{04D9C12B-8563-468F-9B43-63658A417243}" presName="dummyNode1" presStyleLbl="node1" presStyleIdx="0" presStyleCnt="3"/>
      <dgm:spPr/>
    </dgm:pt>
    <dgm:pt modelId="{08B60F4D-4830-4F28-995D-4B4F15ECBAF6}" type="pres">
      <dgm:prSet presAssocID="{04D9C12B-8563-468F-9B43-63658A417243}" presName="childNode1" presStyleLbl="bgAcc1" presStyleIdx="0" presStyleCnt="3">
        <dgm:presLayoutVars>
          <dgm:bulletEnabled val="1"/>
        </dgm:presLayoutVars>
      </dgm:prSet>
      <dgm:spPr/>
      <dgm:t>
        <a:bodyPr/>
        <a:lstStyle/>
        <a:p>
          <a:endParaRPr lang="en-US"/>
        </a:p>
      </dgm:t>
    </dgm:pt>
    <dgm:pt modelId="{6D45B393-EF8A-4613-8B76-0DD909050473}" type="pres">
      <dgm:prSet presAssocID="{04D9C12B-8563-468F-9B43-63658A417243}" presName="childNode1tx" presStyleLbl="bgAcc1" presStyleIdx="0" presStyleCnt="3">
        <dgm:presLayoutVars>
          <dgm:bulletEnabled val="1"/>
        </dgm:presLayoutVars>
      </dgm:prSet>
      <dgm:spPr/>
      <dgm:t>
        <a:bodyPr/>
        <a:lstStyle/>
        <a:p>
          <a:endParaRPr lang="en-US"/>
        </a:p>
      </dgm:t>
    </dgm:pt>
    <dgm:pt modelId="{1C36D8EC-C683-478B-887A-AC0CACFCB7CD}" type="pres">
      <dgm:prSet presAssocID="{04D9C12B-8563-468F-9B43-63658A417243}" presName="parentNode1" presStyleLbl="node1" presStyleIdx="0" presStyleCnt="3">
        <dgm:presLayoutVars>
          <dgm:chMax val="1"/>
          <dgm:bulletEnabled val="1"/>
        </dgm:presLayoutVars>
      </dgm:prSet>
      <dgm:spPr/>
      <dgm:t>
        <a:bodyPr/>
        <a:lstStyle/>
        <a:p>
          <a:endParaRPr lang="en-US"/>
        </a:p>
      </dgm:t>
    </dgm:pt>
    <dgm:pt modelId="{C022FAC4-5E0D-4975-A093-D276F806E769}" type="pres">
      <dgm:prSet presAssocID="{04D9C12B-8563-468F-9B43-63658A417243}" presName="connSite1" presStyleCnt="0"/>
      <dgm:spPr/>
    </dgm:pt>
    <dgm:pt modelId="{CDEDD53C-6DA0-458F-B966-269D06ED445D}" type="pres">
      <dgm:prSet presAssocID="{5346CCBD-7954-47D9-88BC-0503FB9673BE}" presName="Name9" presStyleLbl="sibTrans2D1" presStyleIdx="0" presStyleCnt="2"/>
      <dgm:spPr/>
      <dgm:t>
        <a:bodyPr/>
        <a:lstStyle/>
        <a:p>
          <a:pPr rtl="1"/>
          <a:endParaRPr lang="ar-SA"/>
        </a:p>
      </dgm:t>
    </dgm:pt>
    <dgm:pt modelId="{FD7CB8E3-DD3C-4EEB-99CA-8FECCF90905F}" type="pres">
      <dgm:prSet presAssocID="{CCA804B1-C447-4397-A7B8-9365C09FE0D4}" presName="composite2" presStyleCnt="0"/>
      <dgm:spPr/>
    </dgm:pt>
    <dgm:pt modelId="{02818340-AE4E-49E5-AACB-588305607944}" type="pres">
      <dgm:prSet presAssocID="{CCA804B1-C447-4397-A7B8-9365C09FE0D4}" presName="dummyNode2" presStyleLbl="node1" presStyleIdx="0" presStyleCnt="3"/>
      <dgm:spPr/>
    </dgm:pt>
    <dgm:pt modelId="{EC7959EA-D149-42AA-8A83-93BF353D135D}" type="pres">
      <dgm:prSet presAssocID="{CCA804B1-C447-4397-A7B8-9365C09FE0D4}" presName="childNode2" presStyleLbl="bgAcc1" presStyleIdx="1" presStyleCnt="3">
        <dgm:presLayoutVars>
          <dgm:bulletEnabled val="1"/>
        </dgm:presLayoutVars>
      </dgm:prSet>
      <dgm:spPr/>
      <dgm:t>
        <a:bodyPr/>
        <a:lstStyle/>
        <a:p>
          <a:endParaRPr lang="en-US"/>
        </a:p>
      </dgm:t>
    </dgm:pt>
    <dgm:pt modelId="{56FE2257-6003-4799-BA70-6F392E8C9473}" type="pres">
      <dgm:prSet presAssocID="{CCA804B1-C447-4397-A7B8-9365C09FE0D4}" presName="childNode2tx" presStyleLbl="bgAcc1" presStyleIdx="1" presStyleCnt="3">
        <dgm:presLayoutVars>
          <dgm:bulletEnabled val="1"/>
        </dgm:presLayoutVars>
      </dgm:prSet>
      <dgm:spPr/>
      <dgm:t>
        <a:bodyPr/>
        <a:lstStyle/>
        <a:p>
          <a:endParaRPr lang="en-US"/>
        </a:p>
      </dgm:t>
    </dgm:pt>
    <dgm:pt modelId="{4B7CFE05-EF90-4356-8E47-6175D44DAE75}" type="pres">
      <dgm:prSet presAssocID="{CCA804B1-C447-4397-A7B8-9365C09FE0D4}" presName="parentNode2" presStyleLbl="node1" presStyleIdx="1" presStyleCnt="3">
        <dgm:presLayoutVars>
          <dgm:chMax val="0"/>
          <dgm:bulletEnabled val="1"/>
        </dgm:presLayoutVars>
      </dgm:prSet>
      <dgm:spPr/>
      <dgm:t>
        <a:bodyPr/>
        <a:lstStyle/>
        <a:p>
          <a:pPr rtl="1"/>
          <a:endParaRPr lang="ar-SA"/>
        </a:p>
      </dgm:t>
    </dgm:pt>
    <dgm:pt modelId="{5F2A016E-EE1B-4696-B5D2-3440B8A6FC4C}" type="pres">
      <dgm:prSet presAssocID="{CCA804B1-C447-4397-A7B8-9365C09FE0D4}" presName="connSite2" presStyleCnt="0"/>
      <dgm:spPr/>
    </dgm:pt>
    <dgm:pt modelId="{545F762E-CB87-48B9-B428-0740B56C4D9F}" type="pres">
      <dgm:prSet presAssocID="{E859348A-DF64-4524-96D4-A82FBA9089BD}" presName="Name18" presStyleLbl="sibTrans2D1" presStyleIdx="1" presStyleCnt="2"/>
      <dgm:spPr/>
      <dgm:t>
        <a:bodyPr/>
        <a:lstStyle/>
        <a:p>
          <a:pPr rtl="1"/>
          <a:endParaRPr lang="ar-SA"/>
        </a:p>
      </dgm:t>
    </dgm:pt>
    <dgm:pt modelId="{304AC785-2822-409C-A504-96BEFD27C1B9}" type="pres">
      <dgm:prSet presAssocID="{8522C845-13DA-42D6-9B6D-0600334CC0DB}" presName="composite1" presStyleCnt="0"/>
      <dgm:spPr/>
    </dgm:pt>
    <dgm:pt modelId="{B067E121-E2AE-4DE8-9C35-1239AAAD1979}" type="pres">
      <dgm:prSet presAssocID="{8522C845-13DA-42D6-9B6D-0600334CC0DB}" presName="dummyNode1" presStyleLbl="node1" presStyleIdx="1" presStyleCnt="3"/>
      <dgm:spPr/>
    </dgm:pt>
    <dgm:pt modelId="{98E7F987-AD71-4B46-B1F6-6B5090048CBA}" type="pres">
      <dgm:prSet presAssocID="{8522C845-13DA-42D6-9B6D-0600334CC0DB}" presName="childNode1" presStyleLbl="bgAcc1" presStyleIdx="2" presStyleCnt="3" custLinFactNeighborX="11152" custLinFactNeighborY="2716">
        <dgm:presLayoutVars>
          <dgm:bulletEnabled val="1"/>
        </dgm:presLayoutVars>
      </dgm:prSet>
      <dgm:spPr/>
      <dgm:t>
        <a:bodyPr/>
        <a:lstStyle/>
        <a:p>
          <a:endParaRPr lang="en-US"/>
        </a:p>
      </dgm:t>
    </dgm:pt>
    <dgm:pt modelId="{3F5DB01D-EC9C-4482-B388-AA4D82E7E80B}" type="pres">
      <dgm:prSet presAssocID="{8522C845-13DA-42D6-9B6D-0600334CC0DB}" presName="childNode1tx" presStyleLbl="bgAcc1" presStyleIdx="2" presStyleCnt="3">
        <dgm:presLayoutVars>
          <dgm:bulletEnabled val="1"/>
        </dgm:presLayoutVars>
      </dgm:prSet>
      <dgm:spPr/>
      <dgm:t>
        <a:bodyPr/>
        <a:lstStyle/>
        <a:p>
          <a:endParaRPr lang="en-US"/>
        </a:p>
      </dgm:t>
    </dgm:pt>
    <dgm:pt modelId="{76D02065-7CF6-4474-9D5E-08A44EAFFB3B}" type="pres">
      <dgm:prSet presAssocID="{8522C845-13DA-42D6-9B6D-0600334CC0DB}" presName="parentNode1" presStyleLbl="node1" presStyleIdx="2" presStyleCnt="3" custLinFactNeighborX="46" custLinFactNeighborY="43662">
        <dgm:presLayoutVars>
          <dgm:chMax val="1"/>
          <dgm:bulletEnabled val="1"/>
        </dgm:presLayoutVars>
      </dgm:prSet>
      <dgm:spPr/>
      <dgm:t>
        <a:bodyPr/>
        <a:lstStyle/>
        <a:p>
          <a:pPr rtl="1"/>
          <a:endParaRPr lang="ar-SA"/>
        </a:p>
      </dgm:t>
    </dgm:pt>
    <dgm:pt modelId="{0099E519-A874-4AB3-8C37-109B6D22841F}" type="pres">
      <dgm:prSet presAssocID="{8522C845-13DA-42D6-9B6D-0600334CC0DB}" presName="connSite1" presStyleCnt="0"/>
      <dgm:spPr/>
    </dgm:pt>
  </dgm:ptLst>
  <dgm:cxnLst>
    <dgm:cxn modelId="{E8BEF812-C5FF-4430-9ACD-CA63E6E4ABFD}" type="presOf" srcId="{E859348A-DF64-4524-96D4-A82FBA9089BD}" destId="{545F762E-CB87-48B9-B428-0740B56C4D9F}" srcOrd="0" destOrd="0" presId="urn:microsoft.com/office/officeart/2005/8/layout/hProcess4"/>
    <dgm:cxn modelId="{D5BB20C4-4157-45B3-9F32-6D24CEF2FA89}" type="presOf" srcId="{014CCA5B-2F0D-49EF-8F8A-A2D73AE7799A}" destId="{08B60F4D-4830-4F28-995D-4B4F15ECBAF6}" srcOrd="0" destOrd="0" presId="urn:microsoft.com/office/officeart/2005/8/layout/hProcess4"/>
    <dgm:cxn modelId="{37C32AAE-5B06-42F0-B6B7-02F3E1B41104}" srcId="{7EEF6CBB-B2DD-4EB9-BF28-4C4D1ACE947C}" destId="{8522C845-13DA-42D6-9B6D-0600334CC0DB}" srcOrd="2" destOrd="0" parTransId="{D36F20ED-3BAD-4C94-BAF4-606420FC1F41}" sibTransId="{C0E17781-89CB-40DD-A3DB-69BD2C6C592F}"/>
    <dgm:cxn modelId="{BA2677AD-DF59-47B1-BA6B-40902CE601E6}" type="presOf" srcId="{12CE124D-4732-4CB6-9C21-96FFAEB0A2B7}" destId="{56FE2257-6003-4799-BA70-6F392E8C9473}" srcOrd="1" destOrd="1" presId="urn:microsoft.com/office/officeart/2005/8/layout/hProcess4"/>
    <dgm:cxn modelId="{C4A864A2-6FD9-4546-8EC0-42DFC4302663}" type="presOf" srcId="{014CCA5B-2F0D-49EF-8F8A-A2D73AE7799A}" destId="{6D45B393-EF8A-4613-8B76-0DD909050473}" srcOrd="1" destOrd="0" presId="urn:microsoft.com/office/officeart/2005/8/layout/hProcess4"/>
    <dgm:cxn modelId="{2D07D168-D75E-45C9-8FBA-0366C32022B0}" type="presOf" srcId="{5346CCBD-7954-47D9-88BC-0503FB9673BE}" destId="{CDEDD53C-6DA0-458F-B966-269D06ED445D}" srcOrd="0" destOrd="0" presId="urn:microsoft.com/office/officeart/2005/8/layout/hProcess4"/>
    <dgm:cxn modelId="{1A9AD564-B26B-4F4F-ADE8-2D34365BFEC2}" type="presOf" srcId="{8C8B5255-AC70-49C6-88DA-30AA2C623C33}" destId="{08B60F4D-4830-4F28-995D-4B4F15ECBAF6}" srcOrd="0" destOrd="1" presId="urn:microsoft.com/office/officeart/2005/8/layout/hProcess4"/>
    <dgm:cxn modelId="{614E21C1-2688-45D1-84A0-1EA963757615}" srcId="{04D9C12B-8563-468F-9B43-63658A417243}" destId="{8C8B5255-AC70-49C6-88DA-30AA2C623C33}" srcOrd="1" destOrd="0" parTransId="{733C66A3-377A-44CD-AD40-08341ED6CD82}" sibTransId="{FC8EECBE-EC9D-46EC-984A-CA671253A1B2}"/>
    <dgm:cxn modelId="{8EDF1D5A-AEE6-4BA0-B1A7-181DD2ABE198}" type="presOf" srcId="{CC789CFC-FE56-44FB-A577-135887AA727D}" destId="{3F5DB01D-EC9C-4482-B388-AA4D82E7E80B}" srcOrd="1" destOrd="0" presId="urn:microsoft.com/office/officeart/2005/8/layout/hProcess4"/>
    <dgm:cxn modelId="{160536A8-A230-4A30-92A8-2AE51AA17B3E}" type="presOf" srcId="{D23AB9C7-1579-4A46-AC21-3B0C06DAF271}" destId="{3F5DB01D-EC9C-4482-B388-AA4D82E7E80B}" srcOrd="1" destOrd="2" presId="urn:microsoft.com/office/officeart/2005/8/layout/hProcess4"/>
    <dgm:cxn modelId="{5A931274-1A1D-4C9E-82FB-7273A2E262A1}" type="presOf" srcId="{8C8B5255-AC70-49C6-88DA-30AA2C623C33}" destId="{6D45B393-EF8A-4613-8B76-0DD909050473}" srcOrd="1" destOrd="1" presId="urn:microsoft.com/office/officeart/2005/8/layout/hProcess4"/>
    <dgm:cxn modelId="{031116C8-66ED-43BD-BC6A-11B1EE74D83C}" type="presOf" srcId="{5EA2ADD2-F4C6-484B-BF25-D72ED482B9A9}" destId="{EC7959EA-D149-42AA-8A83-93BF353D135D}" srcOrd="0" destOrd="0" presId="urn:microsoft.com/office/officeart/2005/8/layout/hProcess4"/>
    <dgm:cxn modelId="{F3DB2173-E84B-4294-907D-FA50C53D3B46}" type="presOf" srcId="{CC789CFC-FE56-44FB-A577-135887AA727D}" destId="{98E7F987-AD71-4B46-B1F6-6B5090048CBA}" srcOrd="0" destOrd="0" presId="urn:microsoft.com/office/officeart/2005/8/layout/hProcess4"/>
    <dgm:cxn modelId="{366C16A9-0968-4029-B00D-4273C2D795B9}" srcId="{CCA804B1-C447-4397-A7B8-9365C09FE0D4}" destId="{12CE124D-4732-4CB6-9C21-96FFAEB0A2B7}" srcOrd="1" destOrd="0" parTransId="{D0DCCBCF-935B-4EC0-AA9F-978C964B08BC}" sibTransId="{73FF9C83-46DB-4419-A9BA-0E18830AC86C}"/>
    <dgm:cxn modelId="{68447694-DD59-47FB-844D-E2BF04FC49BC}" type="presOf" srcId="{CCA804B1-C447-4397-A7B8-9365C09FE0D4}" destId="{4B7CFE05-EF90-4356-8E47-6175D44DAE75}" srcOrd="0" destOrd="0" presId="urn:microsoft.com/office/officeart/2005/8/layout/hProcess4"/>
    <dgm:cxn modelId="{EDA6B12A-9500-4E9B-98A0-43140E0C22E0}" srcId="{8522C845-13DA-42D6-9B6D-0600334CC0DB}" destId="{D23AB9C7-1579-4A46-AC21-3B0C06DAF271}" srcOrd="2" destOrd="0" parTransId="{E91F9369-22B8-42EE-9269-3BFBC7C441A2}" sibTransId="{2A791396-35EC-45A6-9A11-361A270283BA}"/>
    <dgm:cxn modelId="{F75C1977-CE3D-4A3F-B5E2-28BF11E7CF66}" type="presOf" srcId="{12CE124D-4732-4CB6-9C21-96FFAEB0A2B7}" destId="{EC7959EA-D149-42AA-8A83-93BF353D135D}" srcOrd="0" destOrd="1" presId="urn:microsoft.com/office/officeart/2005/8/layout/hProcess4"/>
    <dgm:cxn modelId="{BE3B1D56-048A-4B48-888B-14E823FE1C79}" srcId="{7EEF6CBB-B2DD-4EB9-BF28-4C4D1ACE947C}" destId="{04D9C12B-8563-468F-9B43-63658A417243}" srcOrd="0" destOrd="0" parTransId="{013C234B-81DA-436F-85F8-C155EB5B8A11}" sibTransId="{5346CCBD-7954-47D9-88BC-0503FB9673BE}"/>
    <dgm:cxn modelId="{AF6D218A-AE3A-4AD8-9E26-CB43D0EA953F}" type="presOf" srcId="{C25BB7CE-F282-4443-9F56-C2B63121AF00}" destId="{3F5DB01D-EC9C-4482-B388-AA4D82E7E80B}" srcOrd="1" destOrd="1" presId="urn:microsoft.com/office/officeart/2005/8/layout/hProcess4"/>
    <dgm:cxn modelId="{9684D8BC-6465-4A4A-83F9-D8B0E6D562C3}" type="presOf" srcId="{7EEF6CBB-B2DD-4EB9-BF28-4C4D1ACE947C}" destId="{05F1436F-7011-4742-BED7-ED5237FC00F3}" srcOrd="0" destOrd="0" presId="urn:microsoft.com/office/officeart/2005/8/layout/hProcess4"/>
    <dgm:cxn modelId="{5B5C0BC2-7FD3-418D-91A7-E8F40B0F9622}" srcId="{8522C845-13DA-42D6-9B6D-0600334CC0DB}" destId="{CC789CFC-FE56-44FB-A577-135887AA727D}" srcOrd="0" destOrd="0" parTransId="{D069E572-F81E-4303-8D1B-52AB2BE5F411}" sibTransId="{AE3ECE38-5803-48BD-841F-982ED4C6B95F}"/>
    <dgm:cxn modelId="{7C9C6D7D-559C-4877-A17D-2F6F82E6C301}" srcId="{04D9C12B-8563-468F-9B43-63658A417243}" destId="{014CCA5B-2F0D-49EF-8F8A-A2D73AE7799A}" srcOrd="0" destOrd="0" parTransId="{3D2290E3-EE26-462B-9EB7-19A75EB260A9}" sibTransId="{97D5A485-2FA5-4A23-9094-9BAF77C5CD59}"/>
    <dgm:cxn modelId="{C1E124C6-E3A4-4C5C-ADF9-05BEED212920}" type="presOf" srcId="{D23AB9C7-1579-4A46-AC21-3B0C06DAF271}" destId="{98E7F987-AD71-4B46-B1F6-6B5090048CBA}" srcOrd="0" destOrd="2" presId="urn:microsoft.com/office/officeart/2005/8/layout/hProcess4"/>
    <dgm:cxn modelId="{DA964FFA-6D6C-453F-A65F-8496588B783A}" srcId="{CCA804B1-C447-4397-A7B8-9365C09FE0D4}" destId="{5EA2ADD2-F4C6-484B-BF25-D72ED482B9A9}" srcOrd="0" destOrd="0" parTransId="{133AEA95-B1D0-4FD8-B911-A24BC968F798}" sibTransId="{AF3F3C54-3070-4BDC-AE86-D894FFDE0095}"/>
    <dgm:cxn modelId="{E66B70B6-F186-4EF3-B560-153AADAB2F33}" type="presOf" srcId="{8522C845-13DA-42D6-9B6D-0600334CC0DB}" destId="{76D02065-7CF6-4474-9D5E-08A44EAFFB3B}" srcOrd="0" destOrd="0" presId="urn:microsoft.com/office/officeart/2005/8/layout/hProcess4"/>
    <dgm:cxn modelId="{88690131-1ED6-4004-B394-DE5AA5A372A1}" srcId="{8522C845-13DA-42D6-9B6D-0600334CC0DB}" destId="{C25BB7CE-F282-4443-9F56-C2B63121AF00}" srcOrd="1" destOrd="0" parTransId="{9DF695A4-F857-4893-BEA5-7730780516DE}" sibTransId="{6C60AB64-6741-4EC6-A348-30E154FAC584}"/>
    <dgm:cxn modelId="{10B448B6-A04A-456F-9F07-85D2516CA88F}" type="presOf" srcId="{5EA2ADD2-F4C6-484B-BF25-D72ED482B9A9}" destId="{56FE2257-6003-4799-BA70-6F392E8C9473}" srcOrd="1" destOrd="0" presId="urn:microsoft.com/office/officeart/2005/8/layout/hProcess4"/>
    <dgm:cxn modelId="{34C7EE85-CBA1-4842-9EAF-35F1E361BB02}" srcId="{7EEF6CBB-B2DD-4EB9-BF28-4C4D1ACE947C}" destId="{CCA804B1-C447-4397-A7B8-9365C09FE0D4}" srcOrd="1" destOrd="0" parTransId="{4C3357A1-F68D-4D16-8FC3-AF6C0AD13927}" sibTransId="{E859348A-DF64-4524-96D4-A82FBA9089BD}"/>
    <dgm:cxn modelId="{B0D97DA2-241F-4029-863C-73D8842E530E}" type="presOf" srcId="{04D9C12B-8563-468F-9B43-63658A417243}" destId="{1C36D8EC-C683-478B-887A-AC0CACFCB7CD}" srcOrd="0" destOrd="0" presId="urn:microsoft.com/office/officeart/2005/8/layout/hProcess4"/>
    <dgm:cxn modelId="{8261F86A-8CDC-406F-BA19-FA416FE0B646}" type="presOf" srcId="{C25BB7CE-F282-4443-9F56-C2B63121AF00}" destId="{98E7F987-AD71-4B46-B1F6-6B5090048CBA}" srcOrd="0" destOrd="1" presId="urn:microsoft.com/office/officeart/2005/8/layout/hProcess4"/>
    <dgm:cxn modelId="{472D0BB0-70E6-48DC-A369-7880524934E2}" type="presParOf" srcId="{05F1436F-7011-4742-BED7-ED5237FC00F3}" destId="{7DD6CF41-9E3E-41AF-9D17-D095AA21B720}" srcOrd="0" destOrd="0" presId="urn:microsoft.com/office/officeart/2005/8/layout/hProcess4"/>
    <dgm:cxn modelId="{17F7ADC1-F778-4808-96F8-B84E458DFC1B}" type="presParOf" srcId="{05F1436F-7011-4742-BED7-ED5237FC00F3}" destId="{004E003C-2DED-4C10-9158-B51E74EDEDF6}" srcOrd="1" destOrd="0" presId="urn:microsoft.com/office/officeart/2005/8/layout/hProcess4"/>
    <dgm:cxn modelId="{F123F002-919F-4BAF-AC7A-B333501198CB}" type="presParOf" srcId="{05F1436F-7011-4742-BED7-ED5237FC00F3}" destId="{2382EAB8-71C2-4E8C-9815-8430EF566015}" srcOrd="2" destOrd="0" presId="urn:microsoft.com/office/officeart/2005/8/layout/hProcess4"/>
    <dgm:cxn modelId="{AE4AFFA4-7BD5-478D-A669-404F53D87594}" type="presParOf" srcId="{2382EAB8-71C2-4E8C-9815-8430EF566015}" destId="{6F8ABE24-FF26-4598-9139-4EE4DA4DB63A}" srcOrd="0" destOrd="0" presId="urn:microsoft.com/office/officeart/2005/8/layout/hProcess4"/>
    <dgm:cxn modelId="{13C6468A-78AE-44D6-B594-9B7EEB3C8430}" type="presParOf" srcId="{6F8ABE24-FF26-4598-9139-4EE4DA4DB63A}" destId="{E19A46B4-D2E8-4246-87A3-EA4E273B2FD5}" srcOrd="0" destOrd="0" presId="urn:microsoft.com/office/officeart/2005/8/layout/hProcess4"/>
    <dgm:cxn modelId="{66ADB101-0B1D-4220-85B1-DE1CB6AFC633}" type="presParOf" srcId="{6F8ABE24-FF26-4598-9139-4EE4DA4DB63A}" destId="{08B60F4D-4830-4F28-995D-4B4F15ECBAF6}" srcOrd="1" destOrd="0" presId="urn:microsoft.com/office/officeart/2005/8/layout/hProcess4"/>
    <dgm:cxn modelId="{E8E732D8-F847-4AD1-8E1F-01CA25C11B28}" type="presParOf" srcId="{6F8ABE24-FF26-4598-9139-4EE4DA4DB63A}" destId="{6D45B393-EF8A-4613-8B76-0DD909050473}" srcOrd="2" destOrd="0" presId="urn:microsoft.com/office/officeart/2005/8/layout/hProcess4"/>
    <dgm:cxn modelId="{831C954C-428A-416C-97DA-738E507EAF83}" type="presParOf" srcId="{6F8ABE24-FF26-4598-9139-4EE4DA4DB63A}" destId="{1C36D8EC-C683-478B-887A-AC0CACFCB7CD}" srcOrd="3" destOrd="0" presId="urn:microsoft.com/office/officeart/2005/8/layout/hProcess4"/>
    <dgm:cxn modelId="{C097BD2C-E621-4EDD-8AF9-AB4E48969FD0}" type="presParOf" srcId="{6F8ABE24-FF26-4598-9139-4EE4DA4DB63A}" destId="{C022FAC4-5E0D-4975-A093-D276F806E769}" srcOrd="4" destOrd="0" presId="urn:microsoft.com/office/officeart/2005/8/layout/hProcess4"/>
    <dgm:cxn modelId="{B78CE88E-54B9-484F-B074-E31AB0343173}" type="presParOf" srcId="{2382EAB8-71C2-4E8C-9815-8430EF566015}" destId="{CDEDD53C-6DA0-458F-B966-269D06ED445D}" srcOrd="1" destOrd="0" presId="urn:microsoft.com/office/officeart/2005/8/layout/hProcess4"/>
    <dgm:cxn modelId="{87A87CAE-5027-42D3-9169-414C548E6246}" type="presParOf" srcId="{2382EAB8-71C2-4E8C-9815-8430EF566015}" destId="{FD7CB8E3-DD3C-4EEB-99CA-8FECCF90905F}" srcOrd="2" destOrd="0" presId="urn:microsoft.com/office/officeart/2005/8/layout/hProcess4"/>
    <dgm:cxn modelId="{D4FE553B-E34D-4A5E-87C8-C9B2CEA48543}" type="presParOf" srcId="{FD7CB8E3-DD3C-4EEB-99CA-8FECCF90905F}" destId="{02818340-AE4E-49E5-AACB-588305607944}" srcOrd="0" destOrd="0" presId="urn:microsoft.com/office/officeart/2005/8/layout/hProcess4"/>
    <dgm:cxn modelId="{6691E543-293A-405C-826C-3BA501BEFCC5}" type="presParOf" srcId="{FD7CB8E3-DD3C-4EEB-99CA-8FECCF90905F}" destId="{EC7959EA-D149-42AA-8A83-93BF353D135D}" srcOrd="1" destOrd="0" presId="urn:microsoft.com/office/officeart/2005/8/layout/hProcess4"/>
    <dgm:cxn modelId="{1AFA676C-186C-4DF2-8CBC-E999D7FF351A}" type="presParOf" srcId="{FD7CB8E3-DD3C-4EEB-99CA-8FECCF90905F}" destId="{56FE2257-6003-4799-BA70-6F392E8C9473}" srcOrd="2" destOrd="0" presId="urn:microsoft.com/office/officeart/2005/8/layout/hProcess4"/>
    <dgm:cxn modelId="{DBEC6B13-E427-464B-8074-9CD2BAD69B25}" type="presParOf" srcId="{FD7CB8E3-DD3C-4EEB-99CA-8FECCF90905F}" destId="{4B7CFE05-EF90-4356-8E47-6175D44DAE75}" srcOrd="3" destOrd="0" presId="urn:microsoft.com/office/officeart/2005/8/layout/hProcess4"/>
    <dgm:cxn modelId="{D8EC2DF7-CE08-4032-BBBD-D8D454419C94}" type="presParOf" srcId="{FD7CB8E3-DD3C-4EEB-99CA-8FECCF90905F}" destId="{5F2A016E-EE1B-4696-B5D2-3440B8A6FC4C}" srcOrd="4" destOrd="0" presId="urn:microsoft.com/office/officeart/2005/8/layout/hProcess4"/>
    <dgm:cxn modelId="{CE93E794-6A46-4005-8245-0D34218A6717}" type="presParOf" srcId="{2382EAB8-71C2-4E8C-9815-8430EF566015}" destId="{545F762E-CB87-48B9-B428-0740B56C4D9F}" srcOrd="3" destOrd="0" presId="urn:microsoft.com/office/officeart/2005/8/layout/hProcess4"/>
    <dgm:cxn modelId="{E8F21AA5-E7F4-4FB1-8B3B-17EA79B1C5BB}" type="presParOf" srcId="{2382EAB8-71C2-4E8C-9815-8430EF566015}" destId="{304AC785-2822-409C-A504-96BEFD27C1B9}" srcOrd="4" destOrd="0" presId="urn:microsoft.com/office/officeart/2005/8/layout/hProcess4"/>
    <dgm:cxn modelId="{9DDB9BBA-D4F8-42E2-BF8E-746D6A6FA335}" type="presParOf" srcId="{304AC785-2822-409C-A504-96BEFD27C1B9}" destId="{B067E121-E2AE-4DE8-9C35-1239AAAD1979}" srcOrd="0" destOrd="0" presId="urn:microsoft.com/office/officeart/2005/8/layout/hProcess4"/>
    <dgm:cxn modelId="{0854A02C-DC2D-42F0-BB03-1DC2E339098D}" type="presParOf" srcId="{304AC785-2822-409C-A504-96BEFD27C1B9}" destId="{98E7F987-AD71-4B46-B1F6-6B5090048CBA}" srcOrd="1" destOrd="0" presId="urn:microsoft.com/office/officeart/2005/8/layout/hProcess4"/>
    <dgm:cxn modelId="{4E0F92E9-5283-4370-9FFA-86422580BC25}" type="presParOf" srcId="{304AC785-2822-409C-A504-96BEFD27C1B9}" destId="{3F5DB01D-EC9C-4482-B388-AA4D82E7E80B}" srcOrd="2" destOrd="0" presId="urn:microsoft.com/office/officeart/2005/8/layout/hProcess4"/>
    <dgm:cxn modelId="{38B1153E-2243-4EA4-AE0A-31EC27C26F06}" type="presParOf" srcId="{304AC785-2822-409C-A504-96BEFD27C1B9}" destId="{76D02065-7CF6-4474-9D5E-08A44EAFFB3B}" srcOrd="3" destOrd="0" presId="urn:microsoft.com/office/officeart/2005/8/layout/hProcess4"/>
    <dgm:cxn modelId="{4AB26639-3B51-4874-BE64-58BBD423C001}" type="presParOf" srcId="{304AC785-2822-409C-A504-96BEFD27C1B9}" destId="{0099E519-A874-4AB3-8C37-109B6D22841F}"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265FF02-71C1-404B-8F7F-EFFEDE76FDE6}" type="doc">
      <dgm:prSet loTypeId="urn:microsoft.com/office/officeart/2005/8/layout/radial3" loCatId="relationship" qsTypeId="urn:microsoft.com/office/officeart/2005/8/quickstyle/3d3" qsCatId="3D" csTypeId="urn:microsoft.com/office/officeart/2005/8/colors/accent1_2" csCatId="accent1" phldr="1"/>
      <dgm:spPr/>
      <dgm:t>
        <a:bodyPr/>
        <a:lstStyle/>
        <a:p>
          <a:endParaRPr lang="en-US"/>
        </a:p>
      </dgm:t>
    </dgm:pt>
    <dgm:pt modelId="{705214F4-119A-4A22-88F5-29CA63809B24}">
      <dgm:prSet phldrT="[Text]" custT="1"/>
      <dgm:spPr/>
      <dgm:t>
        <a:bodyPr/>
        <a:lstStyle/>
        <a:p>
          <a:r>
            <a:rPr lang="ar-JO" sz="4000" b="1" dirty="0" smtClean="0"/>
            <a:t>جوانب الذكاء</a:t>
          </a:r>
          <a:endParaRPr lang="en-US" sz="4000" b="1" dirty="0"/>
        </a:p>
      </dgm:t>
    </dgm:pt>
    <dgm:pt modelId="{A1E191A1-EF24-47D9-BEA2-613A1CBCD777}" type="parTrans" cxnId="{45CDA8AA-6280-461C-9361-A925CB0E6071}">
      <dgm:prSet/>
      <dgm:spPr/>
      <dgm:t>
        <a:bodyPr/>
        <a:lstStyle/>
        <a:p>
          <a:endParaRPr lang="en-US"/>
        </a:p>
      </dgm:t>
    </dgm:pt>
    <dgm:pt modelId="{62D67F77-0CF9-4071-A37B-9E94DEEF2EF8}" type="sibTrans" cxnId="{45CDA8AA-6280-461C-9361-A925CB0E6071}">
      <dgm:prSet/>
      <dgm:spPr/>
      <dgm:t>
        <a:bodyPr/>
        <a:lstStyle/>
        <a:p>
          <a:endParaRPr lang="en-US"/>
        </a:p>
      </dgm:t>
    </dgm:pt>
    <dgm:pt modelId="{F419FFE7-1264-43A2-8BE9-BA3ACC0D53A9}">
      <dgm:prSet phldrT="[Text]"/>
      <dgm:spPr/>
      <dgm:t>
        <a:bodyPr/>
        <a:lstStyle/>
        <a:p>
          <a:r>
            <a:rPr lang="ar-JO" dirty="0" smtClean="0"/>
            <a:t>الذكاء العملي</a:t>
          </a:r>
          <a:endParaRPr lang="en-US" dirty="0"/>
        </a:p>
      </dgm:t>
    </dgm:pt>
    <dgm:pt modelId="{F3FEE486-FC3D-48F2-A5A2-CB756F553FCB}" type="parTrans" cxnId="{E57ED91E-4F26-4583-8920-B4CC550039A2}">
      <dgm:prSet/>
      <dgm:spPr/>
      <dgm:t>
        <a:bodyPr/>
        <a:lstStyle/>
        <a:p>
          <a:endParaRPr lang="en-US"/>
        </a:p>
      </dgm:t>
    </dgm:pt>
    <dgm:pt modelId="{70E47F52-0971-4081-887C-345CDBFBF8B7}" type="sibTrans" cxnId="{E57ED91E-4F26-4583-8920-B4CC550039A2}">
      <dgm:prSet/>
      <dgm:spPr/>
      <dgm:t>
        <a:bodyPr/>
        <a:lstStyle/>
        <a:p>
          <a:endParaRPr lang="en-US"/>
        </a:p>
      </dgm:t>
    </dgm:pt>
    <dgm:pt modelId="{8C73BA4D-EDCA-4056-9A8A-4EDAD6AA49A7}">
      <dgm:prSet phldrT="[Text]"/>
      <dgm:spPr/>
      <dgm:t>
        <a:bodyPr/>
        <a:lstStyle/>
        <a:p>
          <a:r>
            <a:rPr lang="ar-JO" dirty="0" smtClean="0"/>
            <a:t>الذكاء الابداعي</a:t>
          </a:r>
          <a:endParaRPr lang="en-US" dirty="0"/>
        </a:p>
      </dgm:t>
    </dgm:pt>
    <dgm:pt modelId="{C1B4FD76-7EAF-405D-9FD2-57047CF1C4A7}" type="parTrans" cxnId="{E74C7305-51B7-4227-9A27-C82EE3B06E3C}">
      <dgm:prSet/>
      <dgm:spPr/>
      <dgm:t>
        <a:bodyPr/>
        <a:lstStyle/>
        <a:p>
          <a:endParaRPr lang="en-US"/>
        </a:p>
      </dgm:t>
    </dgm:pt>
    <dgm:pt modelId="{3A3CC544-A54F-4741-AF72-CAF3F3E13AF2}" type="sibTrans" cxnId="{E74C7305-51B7-4227-9A27-C82EE3B06E3C}">
      <dgm:prSet/>
      <dgm:spPr/>
      <dgm:t>
        <a:bodyPr/>
        <a:lstStyle/>
        <a:p>
          <a:endParaRPr lang="en-US"/>
        </a:p>
      </dgm:t>
    </dgm:pt>
    <dgm:pt modelId="{D5A4999F-7FD1-4C87-AE3E-232D4CCBC946}">
      <dgm:prSet phldrT="[Text]"/>
      <dgm:spPr/>
      <dgm:t>
        <a:bodyPr/>
        <a:lstStyle/>
        <a:p>
          <a:r>
            <a:rPr lang="ar-JO" dirty="0" smtClean="0"/>
            <a:t>الذكاء التحليلي  </a:t>
          </a:r>
          <a:endParaRPr lang="en-US" dirty="0"/>
        </a:p>
      </dgm:t>
    </dgm:pt>
    <dgm:pt modelId="{A7343EC6-A830-4705-BEBE-6990BB275B02}" type="parTrans" cxnId="{32447C69-123C-4BE5-90D9-5BCB1072442B}">
      <dgm:prSet/>
      <dgm:spPr/>
      <dgm:t>
        <a:bodyPr/>
        <a:lstStyle/>
        <a:p>
          <a:endParaRPr lang="en-US"/>
        </a:p>
      </dgm:t>
    </dgm:pt>
    <dgm:pt modelId="{5BF9481D-9810-4769-9E97-4768BE265CCC}" type="sibTrans" cxnId="{32447C69-123C-4BE5-90D9-5BCB1072442B}">
      <dgm:prSet/>
      <dgm:spPr/>
      <dgm:t>
        <a:bodyPr/>
        <a:lstStyle/>
        <a:p>
          <a:endParaRPr lang="en-US"/>
        </a:p>
      </dgm:t>
    </dgm:pt>
    <dgm:pt modelId="{797E1BC8-06AC-4FB0-B642-AFDDC9B04E5D}">
      <dgm:prSet/>
      <dgm:spPr/>
      <dgm:t>
        <a:bodyPr/>
        <a:lstStyle/>
        <a:p>
          <a:pPr rtl="1"/>
          <a:endParaRPr lang="ar-SA" dirty="0"/>
        </a:p>
      </dgm:t>
    </dgm:pt>
    <dgm:pt modelId="{FF0E88D5-BB12-40B0-A263-47C9A784A482}" type="parTrans" cxnId="{79B7E2B0-EBE8-478B-B896-97B6EC2B6FFC}">
      <dgm:prSet/>
      <dgm:spPr/>
      <dgm:t>
        <a:bodyPr/>
        <a:lstStyle/>
        <a:p>
          <a:endParaRPr lang="en-US"/>
        </a:p>
      </dgm:t>
    </dgm:pt>
    <dgm:pt modelId="{EB3BB82C-FC65-4F16-9FE2-8CB3CA0CC9A8}" type="sibTrans" cxnId="{79B7E2B0-EBE8-478B-B896-97B6EC2B6FFC}">
      <dgm:prSet/>
      <dgm:spPr/>
      <dgm:t>
        <a:bodyPr/>
        <a:lstStyle/>
        <a:p>
          <a:endParaRPr lang="en-US"/>
        </a:p>
      </dgm:t>
    </dgm:pt>
    <dgm:pt modelId="{9C95ABBB-AD01-4EEC-A4AF-84B9C9EC004F}" type="pres">
      <dgm:prSet presAssocID="{3265FF02-71C1-404B-8F7F-EFFEDE76FDE6}" presName="composite" presStyleCnt="0">
        <dgm:presLayoutVars>
          <dgm:chMax val="1"/>
          <dgm:dir/>
          <dgm:resizeHandles val="exact"/>
        </dgm:presLayoutVars>
      </dgm:prSet>
      <dgm:spPr/>
      <dgm:t>
        <a:bodyPr/>
        <a:lstStyle/>
        <a:p>
          <a:pPr rtl="1"/>
          <a:endParaRPr lang="ar-SA"/>
        </a:p>
      </dgm:t>
    </dgm:pt>
    <dgm:pt modelId="{49A85EEA-557E-4384-BDE7-AF3CCBB8DFEC}" type="pres">
      <dgm:prSet presAssocID="{3265FF02-71C1-404B-8F7F-EFFEDE76FDE6}" presName="radial" presStyleCnt="0">
        <dgm:presLayoutVars>
          <dgm:animLvl val="ctr"/>
        </dgm:presLayoutVars>
      </dgm:prSet>
      <dgm:spPr/>
    </dgm:pt>
    <dgm:pt modelId="{E9B44938-58AF-422E-9BA9-90AE28874BC6}" type="pres">
      <dgm:prSet presAssocID="{705214F4-119A-4A22-88F5-29CA63809B24}" presName="centerShape" presStyleLbl="vennNode1" presStyleIdx="0" presStyleCnt="4"/>
      <dgm:spPr/>
      <dgm:t>
        <a:bodyPr/>
        <a:lstStyle/>
        <a:p>
          <a:pPr rtl="1"/>
          <a:endParaRPr lang="ar-SA"/>
        </a:p>
      </dgm:t>
    </dgm:pt>
    <dgm:pt modelId="{BEDEC74E-BB41-42F7-910B-75C8D815D611}" type="pres">
      <dgm:prSet presAssocID="{F419FFE7-1264-43A2-8BE9-BA3ACC0D53A9}" presName="node" presStyleLbl="vennNode1" presStyleIdx="1" presStyleCnt="4">
        <dgm:presLayoutVars>
          <dgm:bulletEnabled val="1"/>
        </dgm:presLayoutVars>
      </dgm:prSet>
      <dgm:spPr/>
      <dgm:t>
        <a:bodyPr/>
        <a:lstStyle/>
        <a:p>
          <a:pPr rtl="1"/>
          <a:endParaRPr lang="ar-SA"/>
        </a:p>
      </dgm:t>
    </dgm:pt>
    <dgm:pt modelId="{A8140904-8C9A-4153-A7C3-13A765798BC6}" type="pres">
      <dgm:prSet presAssocID="{8C73BA4D-EDCA-4056-9A8A-4EDAD6AA49A7}" presName="node" presStyleLbl="vennNode1" presStyleIdx="2" presStyleCnt="4">
        <dgm:presLayoutVars>
          <dgm:bulletEnabled val="1"/>
        </dgm:presLayoutVars>
      </dgm:prSet>
      <dgm:spPr/>
      <dgm:t>
        <a:bodyPr/>
        <a:lstStyle/>
        <a:p>
          <a:pPr rtl="1"/>
          <a:endParaRPr lang="ar-SA"/>
        </a:p>
      </dgm:t>
    </dgm:pt>
    <dgm:pt modelId="{BF4ABAA9-EA9E-4DD9-AA02-E9FE50D87CBD}" type="pres">
      <dgm:prSet presAssocID="{D5A4999F-7FD1-4C87-AE3E-232D4CCBC946}" presName="node" presStyleLbl="vennNode1" presStyleIdx="3" presStyleCnt="4">
        <dgm:presLayoutVars>
          <dgm:bulletEnabled val="1"/>
        </dgm:presLayoutVars>
      </dgm:prSet>
      <dgm:spPr/>
      <dgm:t>
        <a:bodyPr/>
        <a:lstStyle/>
        <a:p>
          <a:endParaRPr lang="en-US"/>
        </a:p>
      </dgm:t>
    </dgm:pt>
  </dgm:ptLst>
  <dgm:cxnLst>
    <dgm:cxn modelId="{79B7E2B0-EBE8-478B-B896-97B6EC2B6FFC}" srcId="{3265FF02-71C1-404B-8F7F-EFFEDE76FDE6}" destId="{797E1BC8-06AC-4FB0-B642-AFDDC9B04E5D}" srcOrd="1" destOrd="0" parTransId="{FF0E88D5-BB12-40B0-A263-47C9A784A482}" sibTransId="{EB3BB82C-FC65-4F16-9FE2-8CB3CA0CC9A8}"/>
    <dgm:cxn modelId="{61BF0722-4E0A-40E5-A097-6283DE32CF51}" type="presOf" srcId="{D5A4999F-7FD1-4C87-AE3E-232D4CCBC946}" destId="{BF4ABAA9-EA9E-4DD9-AA02-E9FE50D87CBD}" srcOrd="0" destOrd="0" presId="urn:microsoft.com/office/officeart/2005/8/layout/radial3"/>
    <dgm:cxn modelId="{C1C8D394-BD64-41BD-BD8F-B7276C352DB2}" type="presOf" srcId="{3265FF02-71C1-404B-8F7F-EFFEDE76FDE6}" destId="{9C95ABBB-AD01-4EEC-A4AF-84B9C9EC004F}" srcOrd="0" destOrd="0" presId="urn:microsoft.com/office/officeart/2005/8/layout/radial3"/>
    <dgm:cxn modelId="{45CDA8AA-6280-461C-9361-A925CB0E6071}" srcId="{3265FF02-71C1-404B-8F7F-EFFEDE76FDE6}" destId="{705214F4-119A-4A22-88F5-29CA63809B24}" srcOrd="0" destOrd="0" parTransId="{A1E191A1-EF24-47D9-BEA2-613A1CBCD777}" sibTransId="{62D67F77-0CF9-4071-A37B-9E94DEEF2EF8}"/>
    <dgm:cxn modelId="{78B199E6-5DDD-49DB-8059-F8D32F32C30A}" type="presOf" srcId="{F419FFE7-1264-43A2-8BE9-BA3ACC0D53A9}" destId="{BEDEC74E-BB41-42F7-910B-75C8D815D611}" srcOrd="0" destOrd="0" presId="urn:microsoft.com/office/officeart/2005/8/layout/radial3"/>
    <dgm:cxn modelId="{8A7C131D-2E42-4712-981B-F0263EF68371}" type="presOf" srcId="{705214F4-119A-4A22-88F5-29CA63809B24}" destId="{E9B44938-58AF-422E-9BA9-90AE28874BC6}" srcOrd="0" destOrd="0" presId="urn:microsoft.com/office/officeart/2005/8/layout/radial3"/>
    <dgm:cxn modelId="{32447C69-123C-4BE5-90D9-5BCB1072442B}" srcId="{705214F4-119A-4A22-88F5-29CA63809B24}" destId="{D5A4999F-7FD1-4C87-AE3E-232D4CCBC946}" srcOrd="2" destOrd="0" parTransId="{A7343EC6-A830-4705-BEBE-6990BB275B02}" sibTransId="{5BF9481D-9810-4769-9E97-4768BE265CCC}"/>
    <dgm:cxn modelId="{E57ED91E-4F26-4583-8920-B4CC550039A2}" srcId="{705214F4-119A-4A22-88F5-29CA63809B24}" destId="{F419FFE7-1264-43A2-8BE9-BA3ACC0D53A9}" srcOrd="0" destOrd="0" parTransId="{F3FEE486-FC3D-48F2-A5A2-CB756F553FCB}" sibTransId="{70E47F52-0971-4081-887C-345CDBFBF8B7}"/>
    <dgm:cxn modelId="{E74C7305-51B7-4227-9A27-C82EE3B06E3C}" srcId="{705214F4-119A-4A22-88F5-29CA63809B24}" destId="{8C73BA4D-EDCA-4056-9A8A-4EDAD6AA49A7}" srcOrd="1" destOrd="0" parTransId="{C1B4FD76-7EAF-405D-9FD2-57047CF1C4A7}" sibTransId="{3A3CC544-A54F-4741-AF72-CAF3F3E13AF2}"/>
    <dgm:cxn modelId="{8A0DBB2E-FE99-4018-9D6E-3F49B0871A74}" type="presOf" srcId="{8C73BA4D-EDCA-4056-9A8A-4EDAD6AA49A7}" destId="{A8140904-8C9A-4153-A7C3-13A765798BC6}" srcOrd="0" destOrd="0" presId="urn:microsoft.com/office/officeart/2005/8/layout/radial3"/>
    <dgm:cxn modelId="{B79679E5-020F-495D-8C17-98E807AFF967}" type="presParOf" srcId="{9C95ABBB-AD01-4EEC-A4AF-84B9C9EC004F}" destId="{49A85EEA-557E-4384-BDE7-AF3CCBB8DFEC}" srcOrd="0" destOrd="0" presId="urn:microsoft.com/office/officeart/2005/8/layout/radial3"/>
    <dgm:cxn modelId="{CA5431CA-DC54-4A89-BD66-A2E56485B85F}" type="presParOf" srcId="{49A85EEA-557E-4384-BDE7-AF3CCBB8DFEC}" destId="{E9B44938-58AF-422E-9BA9-90AE28874BC6}" srcOrd="0" destOrd="0" presId="urn:microsoft.com/office/officeart/2005/8/layout/radial3"/>
    <dgm:cxn modelId="{F2BE7034-D085-4DE8-BE63-70A5D1C842D3}" type="presParOf" srcId="{49A85EEA-557E-4384-BDE7-AF3CCBB8DFEC}" destId="{BEDEC74E-BB41-42F7-910B-75C8D815D611}" srcOrd="1" destOrd="0" presId="urn:microsoft.com/office/officeart/2005/8/layout/radial3"/>
    <dgm:cxn modelId="{2B0FF47E-FC82-4C9D-BC7B-566745C7E70D}" type="presParOf" srcId="{49A85EEA-557E-4384-BDE7-AF3CCBB8DFEC}" destId="{A8140904-8C9A-4153-A7C3-13A765798BC6}" srcOrd="2" destOrd="0" presId="urn:microsoft.com/office/officeart/2005/8/layout/radial3"/>
    <dgm:cxn modelId="{CEE779F3-E199-4316-BBFA-8DAC8A59C40D}" type="presParOf" srcId="{49A85EEA-557E-4384-BDE7-AF3CCBB8DFEC}" destId="{BF4ABAA9-EA9E-4DD9-AA02-E9FE50D87CBD}"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B7BC1F-7F4F-49D0-A0F1-EA4F8E471D11}"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001D15BE-0FF7-4F4A-911F-1C0B36777CA0}">
      <dgm:prSet phldrT="[Text]"/>
      <dgm:spPr/>
      <dgm:t>
        <a:bodyPr/>
        <a:lstStyle/>
        <a:p>
          <a:pPr algn="l"/>
          <a:r>
            <a:rPr lang="ar-JO" b="1" dirty="0" smtClean="0"/>
            <a:t>الذكاء التحليلي</a:t>
          </a:r>
          <a:endParaRPr lang="en-US" b="1" dirty="0"/>
        </a:p>
      </dgm:t>
    </dgm:pt>
    <dgm:pt modelId="{70CB4E5A-BC73-4B80-86BD-51E702CAFC3E}" type="parTrans" cxnId="{D29054DC-4A3E-4C11-A39E-F9F4D7E9D966}">
      <dgm:prSet/>
      <dgm:spPr/>
      <dgm:t>
        <a:bodyPr/>
        <a:lstStyle/>
        <a:p>
          <a:endParaRPr lang="en-US"/>
        </a:p>
      </dgm:t>
    </dgm:pt>
    <dgm:pt modelId="{35571D4C-1B48-43B1-97BB-0676F6114B86}" type="sibTrans" cxnId="{D29054DC-4A3E-4C11-A39E-F9F4D7E9D966}">
      <dgm:prSet/>
      <dgm:spPr/>
      <dgm:t>
        <a:bodyPr/>
        <a:lstStyle/>
        <a:p>
          <a:endParaRPr lang="en-US"/>
        </a:p>
      </dgm:t>
    </dgm:pt>
    <dgm:pt modelId="{AAADDC1F-C24C-42EF-99ED-4C3177146268}">
      <dgm:prSet phldrT="[Text]"/>
      <dgm:spPr/>
      <dgm:t>
        <a:bodyPr/>
        <a:lstStyle/>
        <a:p>
          <a:pPr algn="r" rtl="1"/>
          <a:r>
            <a:rPr lang="ar-JO" dirty="0" smtClean="0"/>
            <a:t>ذكاء تكويني يقاس من خلال مهام حل المشكلة </a:t>
          </a:r>
          <a:endParaRPr lang="en-US" dirty="0"/>
        </a:p>
      </dgm:t>
    </dgm:pt>
    <dgm:pt modelId="{C0F25C9B-23C0-43FD-916E-6911257DB88A}" type="parTrans" cxnId="{E2C33A63-22C0-400A-969F-5EBBD2498D2C}">
      <dgm:prSet/>
      <dgm:spPr/>
      <dgm:t>
        <a:bodyPr/>
        <a:lstStyle/>
        <a:p>
          <a:endParaRPr lang="en-US"/>
        </a:p>
      </dgm:t>
    </dgm:pt>
    <dgm:pt modelId="{BF20902F-D595-492F-8F9C-F5120B48FA45}" type="sibTrans" cxnId="{E2C33A63-22C0-400A-969F-5EBBD2498D2C}">
      <dgm:prSet/>
      <dgm:spPr/>
      <dgm:t>
        <a:bodyPr/>
        <a:lstStyle/>
        <a:p>
          <a:endParaRPr lang="en-US"/>
        </a:p>
      </dgm:t>
    </dgm:pt>
    <dgm:pt modelId="{EB964774-2157-4E36-A708-1AD8F24AC489}">
      <dgm:prSet phldrT="[Text]"/>
      <dgm:spPr/>
      <dgm:t>
        <a:bodyPr/>
        <a:lstStyle/>
        <a:p>
          <a:pPr algn="r" rtl="1"/>
          <a:r>
            <a:rPr lang="ar-JO" dirty="0" smtClean="0"/>
            <a:t>يستخدم لتحليل و مقارنة و تقييم االاحكام حول اذا كانت مناقشة معينة لموضوع منطقية ام لا</a:t>
          </a:r>
          <a:endParaRPr lang="en-US" dirty="0"/>
        </a:p>
      </dgm:t>
    </dgm:pt>
    <dgm:pt modelId="{143722F4-5A94-4DEF-B53A-0913D19FF014}" type="parTrans" cxnId="{184095B4-59B0-4FB9-A4FB-187E4628F9F8}">
      <dgm:prSet/>
      <dgm:spPr/>
      <dgm:t>
        <a:bodyPr/>
        <a:lstStyle/>
        <a:p>
          <a:endParaRPr lang="en-US"/>
        </a:p>
      </dgm:t>
    </dgm:pt>
    <dgm:pt modelId="{A3021790-0E8C-45C6-8063-122D434456DF}" type="sibTrans" cxnId="{184095B4-59B0-4FB9-A4FB-187E4628F9F8}">
      <dgm:prSet/>
      <dgm:spPr/>
      <dgm:t>
        <a:bodyPr/>
        <a:lstStyle/>
        <a:p>
          <a:endParaRPr lang="en-US"/>
        </a:p>
      </dgm:t>
    </dgm:pt>
    <dgm:pt modelId="{D5FA647E-E276-4AAA-9BE1-82E1025B5005}">
      <dgm:prSet phldrT="[Text]"/>
      <dgm:spPr/>
      <dgm:t>
        <a:bodyPr/>
        <a:lstStyle/>
        <a:p>
          <a:pPr algn="l"/>
          <a:r>
            <a:rPr lang="ar-JO" b="1" dirty="0" smtClean="0"/>
            <a:t>الذكاء الابداعي</a:t>
          </a:r>
          <a:endParaRPr lang="en-US" b="1" dirty="0"/>
        </a:p>
      </dgm:t>
    </dgm:pt>
    <dgm:pt modelId="{E7D9AECE-AE8A-4E25-92A9-A23D2B734EA3}" type="parTrans" cxnId="{0B9FC123-D8B0-45C7-B8ED-02490893E1DC}">
      <dgm:prSet/>
      <dgm:spPr/>
      <dgm:t>
        <a:bodyPr/>
        <a:lstStyle/>
        <a:p>
          <a:endParaRPr lang="en-US"/>
        </a:p>
      </dgm:t>
    </dgm:pt>
    <dgm:pt modelId="{7907C17A-041D-4A64-82E3-2CC18D8DC7C8}" type="sibTrans" cxnId="{0B9FC123-D8B0-45C7-B8ED-02490893E1DC}">
      <dgm:prSet/>
      <dgm:spPr/>
      <dgm:t>
        <a:bodyPr/>
        <a:lstStyle/>
        <a:p>
          <a:endParaRPr lang="en-US"/>
        </a:p>
      </dgm:t>
    </dgm:pt>
    <dgm:pt modelId="{0FDB4FA1-53A7-48A8-B79D-D5C555C78EED}">
      <dgm:prSet phldrT="[Text]"/>
      <dgm:spPr/>
      <dgm:t>
        <a:bodyPr/>
        <a:lstStyle/>
        <a:p>
          <a:pPr algn="r" rtl="1"/>
          <a:r>
            <a:rPr lang="ar-JO" dirty="0" smtClean="0"/>
            <a:t>الاستبصار و الترطيب و القدرة على التعامل مع الموقف و المثيرات الجديدة</a:t>
          </a:r>
          <a:endParaRPr lang="en-US" dirty="0"/>
        </a:p>
      </dgm:t>
    </dgm:pt>
    <dgm:pt modelId="{9B9A6821-ADD2-4EC9-8476-BED6BB1BFC80}" type="parTrans" cxnId="{195D7903-4924-4427-9F62-C0B8686BE86E}">
      <dgm:prSet/>
      <dgm:spPr/>
      <dgm:t>
        <a:bodyPr/>
        <a:lstStyle/>
        <a:p>
          <a:endParaRPr lang="en-US"/>
        </a:p>
      </dgm:t>
    </dgm:pt>
    <dgm:pt modelId="{184F6AEE-5581-442C-97A5-007A437637F2}" type="sibTrans" cxnId="{195D7903-4924-4427-9F62-C0B8686BE86E}">
      <dgm:prSet/>
      <dgm:spPr/>
      <dgm:t>
        <a:bodyPr/>
        <a:lstStyle/>
        <a:p>
          <a:endParaRPr lang="en-US"/>
        </a:p>
      </dgm:t>
    </dgm:pt>
    <dgm:pt modelId="{EC73A42A-77A2-45A1-A327-EFBD57C2563E}">
      <dgm:prSet phldrT="[Text]"/>
      <dgm:spPr/>
      <dgm:t>
        <a:bodyPr/>
        <a:lstStyle/>
        <a:p>
          <a:pPr algn="r" rtl="1"/>
          <a:r>
            <a:rPr lang="ar-JO" dirty="0" smtClean="0"/>
            <a:t>القدرات الابداعية تستخدم للخلق و الاستكشاف و التحليل</a:t>
          </a:r>
          <a:endParaRPr lang="en-US" dirty="0"/>
        </a:p>
      </dgm:t>
    </dgm:pt>
    <dgm:pt modelId="{B1DC6025-B393-4BD5-B16E-1D349B7E019A}" type="parTrans" cxnId="{6253B7EF-14EF-4F90-9539-F5FFB80C30B4}">
      <dgm:prSet/>
      <dgm:spPr/>
      <dgm:t>
        <a:bodyPr/>
        <a:lstStyle/>
        <a:p>
          <a:endParaRPr lang="en-US"/>
        </a:p>
      </dgm:t>
    </dgm:pt>
    <dgm:pt modelId="{030E719F-5728-4E89-BD7D-5A533B97798B}" type="sibTrans" cxnId="{6253B7EF-14EF-4F90-9539-F5FFB80C30B4}">
      <dgm:prSet/>
      <dgm:spPr/>
      <dgm:t>
        <a:bodyPr/>
        <a:lstStyle/>
        <a:p>
          <a:endParaRPr lang="en-US"/>
        </a:p>
      </dgm:t>
    </dgm:pt>
    <dgm:pt modelId="{E6B18602-C42F-4DAA-83E8-0303F27CA949}">
      <dgm:prSet phldrT="[Text]"/>
      <dgm:spPr/>
      <dgm:t>
        <a:bodyPr/>
        <a:lstStyle/>
        <a:p>
          <a:pPr algn="l"/>
          <a:r>
            <a:rPr lang="ar-JO" b="1" dirty="0" smtClean="0"/>
            <a:t>الذكاء </a:t>
          </a:r>
          <a:r>
            <a:rPr lang="ar-SA" b="1" dirty="0" smtClean="0"/>
            <a:t>العملي</a:t>
          </a:r>
          <a:endParaRPr lang="en-US" b="1" dirty="0"/>
        </a:p>
      </dgm:t>
    </dgm:pt>
    <dgm:pt modelId="{BEEE0381-6F67-48C8-94B1-E8A2DDE1168E}" type="parTrans" cxnId="{D67DDC19-F133-47FD-B0E4-D91EA3C58839}">
      <dgm:prSet/>
      <dgm:spPr/>
      <dgm:t>
        <a:bodyPr/>
        <a:lstStyle/>
        <a:p>
          <a:endParaRPr lang="en-US"/>
        </a:p>
      </dgm:t>
    </dgm:pt>
    <dgm:pt modelId="{769E7E20-DEA8-406D-9A78-2282085FFF5F}" type="sibTrans" cxnId="{D67DDC19-F133-47FD-B0E4-D91EA3C58839}">
      <dgm:prSet/>
      <dgm:spPr/>
      <dgm:t>
        <a:bodyPr/>
        <a:lstStyle/>
        <a:p>
          <a:endParaRPr lang="en-US"/>
        </a:p>
      </dgm:t>
    </dgm:pt>
    <dgm:pt modelId="{906B7E64-2837-431B-A843-DB2A51CB4DD0}">
      <dgm:prSet phldrT="[Text]"/>
      <dgm:spPr/>
      <dgm:t>
        <a:bodyPr/>
        <a:lstStyle/>
        <a:p>
          <a:pPr algn="r" rtl="1"/>
          <a:r>
            <a:rPr lang="ar-JO" dirty="0" smtClean="0"/>
            <a:t>الفهم و الاستيعاب و التعامل مع الحياة اليومية </a:t>
          </a:r>
          <a:endParaRPr lang="en-US" dirty="0"/>
        </a:p>
      </dgm:t>
    </dgm:pt>
    <dgm:pt modelId="{092BCC70-A179-4AE6-89D7-012B874C2A59}" type="parTrans" cxnId="{46DD992C-C470-4DB4-9F9C-AA1DFCC248BA}">
      <dgm:prSet/>
      <dgm:spPr/>
      <dgm:t>
        <a:bodyPr/>
        <a:lstStyle/>
        <a:p>
          <a:endParaRPr lang="en-US"/>
        </a:p>
      </dgm:t>
    </dgm:pt>
    <dgm:pt modelId="{37FB6F3E-83AA-4AEA-B13B-E4A26F575FDE}" type="sibTrans" cxnId="{46DD992C-C470-4DB4-9F9C-AA1DFCC248BA}">
      <dgm:prSet/>
      <dgm:spPr/>
      <dgm:t>
        <a:bodyPr/>
        <a:lstStyle/>
        <a:p>
          <a:endParaRPr lang="en-US"/>
        </a:p>
      </dgm:t>
    </dgm:pt>
    <dgm:pt modelId="{3D539080-9905-472B-B50D-B8AE28C247E9}">
      <dgm:prSet phldrT="[Text]"/>
      <dgm:spPr/>
      <dgm:t>
        <a:bodyPr/>
        <a:lstStyle/>
        <a:p>
          <a:pPr algn="r" rtl="1"/>
          <a:r>
            <a:rPr lang="ar-JO" dirty="0" smtClean="0"/>
            <a:t> يستخدم لتنفيد الاستفادة من الافكار في الحياة الواقعية</a:t>
          </a:r>
          <a:endParaRPr lang="en-US" dirty="0"/>
        </a:p>
      </dgm:t>
    </dgm:pt>
    <dgm:pt modelId="{511D10EA-95B8-4F48-9A91-E88E6990C50A}" type="parTrans" cxnId="{F3372953-88A8-4F1E-A201-BAFE36FCA42F}">
      <dgm:prSet/>
      <dgm:spPr/>
      <dgm:t>
        <a:bodyPr/>
        <a:lstStyle/>
        <a:p>
          <a:endParaRPr lang="en-US"/>
        </a:p>
      </dgm:t>
    </dgm:pt>
    <dgm:pt modelId="{F942E28E-35A5-43D9-BF4A-A5D1722D4F06}" type="sibTrans" cxnId="{F3372953-88A8-4F1E-A201-BAFE36FCA42F}">
      <dgm:prSet/>
      <dgm:spPr/>
      <dgm:t>
        <a:bodyPr/>
        <a:lstStyle/>
        <a:p>
          <a:endParaRPr lang="en-US"/>
        </a:p>
      </dgm:t>
    </dgm:pt>
    <dgm:pt modelId="{F92D8918-A5BF-46E0-9D3C-F60EC44EE6AA}" type="pres">
      <dgm:prSet presAssocID="{52B7BC1F-7F4F-49D0-A0F1-EA4F8E471D11}" presName="Name0" presStyleCnt="0">
        <dgm:presLayoutVars>
          <dgm:dir val="rev"/>
          <dgm:resizeHandles val="exact"/>
        </dgm:presLayoutVars>
      </dgm:prSet>
      <dgm:spPr/>
      <dgm:t>
        <a:bodyPr/>
        <a:lstStyle/>
        <a:p>
          <a:pPr rtl="1"/>
          <a:endParaRPr lang="ar-SA"/>
        </a:p>
      </dgm:t>
    </dgm:pt>
    <dgm:pt modelId="{C2BA2A7E-9844-4524-9E58-A8887842EC1C}" type="pres">
      <dgm:prSet presAssocID="{001D15BE-0FF7-4F4A-911F-1C0B36777CA0}" presName="node" presStyleLbl="node1" presStyleIdx="0" presStyleCnt="3">
        <dgm:presLayoutVars>
          <dgm:bulletEnabled val="1"/>
        </dgm:presLayoutVars>
      </dgm:prSet>
      <dgm:spPr/>
      <dgm:t>
        <a:bodyPr/>
        <a:lstStyle/>
        <a:p>
          <a:endParaRPr lang="en-US"/>
        </a:p>
      </dgm:t>
    </dgm:pt>
    <dgm:pt modelId="{E3B60908-7233-4AAF-9257-C6A19E063863}" type="pres">
      <dgm:prSet presAssocID="{35571D4C-1B48-43B1-97BB-0676F6114B86}" presName="sibTrans" presStyleCnt="0"/>
      <dgm:spPr/>
    </dgm:pt>
    <dgm:pt modelId="{DC41F8F1-43F6-4246-847E-A2CD7D8BBF71}" type="pres">
      <dgm:prSet presAssocID="{D5FA647E-E276-4AAA-9BE1-82E1025B5005}" presName="node" presStyleLbl="node1" presStyleIdx="1" presStyleCnt="3">
        <dgm:presLayoutVars>
          <dgm:bulletEnabled val="1"/>
        </dgm:presLayoutVars>
      </dgm:prSet>
      <dgm:spPr/>
      <dgm:t>
        <a:bodyPr/>
        <a:lstStyle/>
        <a:p>
          <a:endParaRPr lang="en-US"/>
        </a:p>
      </dgm:t>
    </dgm:pt>
    <dgm:pt modelId="{3B21C58D-775E-4FE8-9C9F-39A4E641DD2D}" type="pres">
      <dgm:prSet presAssocID="{7907C17A-041D-4A64-82E3-2CC18D8DC7C8}" presName="sibTrans" presStyleCnt="0"/>
      <dgm:spPr/>
    </dgm:pt>
    <dgm:pt modelId="{DED86B32-5A5C-4614-9AAC-2974E83DFFF7}" type="pres">
      <dgm:prSet presAssocID="{E6B18602-C42F-4DAA-83E8-0303F27CA949}" presName="node" presStyleLbl="node1" presStyleIdx="2" presStyleCnt="3">
        <dgm:presLayoutVars>
          <dgm:bulletEnabled val="1"/>
        </dgm:presLayoutVars>
      </dgm:prSet>
      <dgm:spPr/>
      <dgm:t>
        <a:bodyPr/>
        <a:lstStyle/>
        <a:p>
          <a:endParaRPr lang="en-US"/>
        </a:p>
      </dgm:t>
    </dgm:pt>
  </dgm:ptLst>
  <dgm:cxnLst>
    <dgm:cxn modelId="{2CF391BC-0E7E-48AB-A87F-9C3513F1B8FE}" type="presOf" srcId="{3D539080-9905-472B-B50D-B8AE28C247E9}" destId="{DED86B32-5A5C-4614-9AAC-2974E83DFFF7}" srcOrd="0" destOrd="2" presId="urn:microsoft.com/office/officeart/2005/8/layout/hList6"/>
    <dgm:cxn modelId="{41949ECE-C506-478A-BCDF-B0889DA25788}" type="presOf" srcId="{AAADDC1F-C24C-42EF-99ED-4C3177146268}" destId="{C2BA2A7E-9844-4524-9E58-A8887842EC1C}" srcOrd="0" destOrd="1" presId="urn:microsoft.com/office/officeart/2005/8/layout/hList6"/>
    <dgm:cxn modelId="{D67DDC19-F133-47FD-B0E4-D91EA3C58839}" srcId="{52B7BC1F-7F4F-49D0-A0F1-EA4F8E471D11}" destId="{E6B18602-C42F-4DAA-83E8-0303F27CA949}" srcOrd="2" destOrd="0" parTransId="{BEEE0381-6F67-48C8-94B1-E8A2DDE1168E}" sibTransId="{769E7E20-DEA8-406D-9A78-2282085FFF5F}"/>
    <dgm:cxn modelId="{9B18BFF7-DC90-4BA0-8700-A07EB0A53A90}" type="presOf" srcId="{906B7E64-2837-431B-A843-DB2A51CB4DD0}" destId="{DED86B32-5A5C-4614-9AAC-2974E83DFFF7}" srcOrd="0" destOrd="1" presId="urn:microsoft.com/office/officeart/2005/8/layout/hList6"/>
    <dgm:cxn modelId="{195D7903-4924-4427-9F62-C0B8686BE86E}" srcId="{D5FA647E-E276-4AAA-9BE1-82E1025B5005}" destId="{0FDB4FA1-53A7-48A8-B79D-D5C555C78EED}" srcOrd="0" destOrd="0" parTransId="{9B9A6821-ADD2-4EC9-8476-BED6BB1BFC80}" sibTransId="{184F6AEE-5581-442C-97A5-007A437637F2}"/>
    <dgm:cxn modelId="{46DD992C-C470-4DB4-9F9C-AA1DFCC248BA}" srcId="{E6B18602-C42F-4DAA-83E8-0303F27CA949}" destId="{906B7E64-2837-431B-A843-DB2A51CB4DD0}" srcOrd="0" destOrd="0" parTransId="{092BCC70-A179-4AE6-89D7-012B874C2A59}" sibTransId="{37FB6F3E-83AA-4AEA-B13B-E4A26F575FDE}"/>
    <dgm:cxn modelId="{83DC8D7E-EBFF-44AB-88FD-C74F5B94BE7B}" type="presOf" srcId="{001D15BE-0FF7-4F4A-911F-1C0B36777CA0}" destId="{C2BA2A7E-9844-4524-9E58-A8887842EC1C}" srcOrd="0" destOrd="0" presId="urn:microsoft.com/office/officeart/2005/8/layout/hList6"/>
    <dgm:cxn modelId="{D29054DC-4A3E-4C11-A39E-F9F4D7E9D966}" srcId="{52B7BC1F-7F4F-49D0-A0F1-EA4F8E471D11}" destId="{001D15BE-0FF7-4F4A-911F-1C0B36777CA0}" srcOrd="0" destOrd="0" parTransId="{70CB4E5A-BC73-4B80-86BD-51E702CAFC3E}" sibTransId="{35571D4C-1B48-43B1-97BB-0676F6114B86}"/>
    <dgm:cxn modelId="{6253B7EF-14EF-4F90-9539-F5FFB80C30B4}" srcId="{D5FA647E-E276-4AAA-9BE1-82E1025B5005}" destId="{EC73A42A-77A2-45A1-A327-EFBD57C2563E}" srcOrd="1" destOrd="0" parTransId="{B1DC6025-B393-4BD5-B16E-1D349B7E019A}" sibTransId="{030E719F-5728-4E89-BD7D-5A533B97798B}"/>
    <dgm:cxn modelId="{0B9FC123-D8B0-45C7-B8ED-02490893E1DC}" srcId="{52B7BC1F-7F4F-49D0-A0F1-EA4F8E471D11}" destId="{D5FA647E-E276-4AAA-9BE1-82E1025B5005}" srcOrd="1" destOrd="0" parTransId="{E7D9AECE-AE8A-4E25-92A9-A23D2B734EA3}" sibTransId="{7907C17A-041D-4A64-82E3-2CC18D8DC7C8}"/>
    <dgm:cxn modelId="{7E98ACD5-EB59-48D6-9D55-B91C252B55A2}" type="presOf" srcId="{EC73A42A-77A2-45A1-A327-EFBD57C2563E}" destId="{DC41F8F1-43F6-4246-847E-A2CD7D8BBF71}" srcOrd="0" destOrd="2" presId="urn:microsoft.com/office/officeart/2005/8/layout/hList6"/>
    <dgm:cxn modelId="{E2C33A63-22C0-400A-969F-5EBBD2498D2C}" srcId="{001D15BE-0FF7-4F4A-911F-1C0B36777CA0}" destId="{AAADDC1F-C24C-42EF-99ED-4C3177146268}" srcOrd="0" destOrd="0" parTransId="{C0F25C9B-23C0-43FD-916E-6911257DB88A}" sibTransId="{BF20902F-D595-492F-8F9C-F5120B48FA45}"/>
    <dgm:cxn modelId="{4B934C41-8E79-46EC-9F88-84622F8D234B}" type="presOf" srcId="{0FDB4FA1-53A7-48A8-B79D-D5C555C78EED}" destId="{DC41F8F1-43F6-4246-847E-A2CD7D8BBF71}" srcOrd="0" destOrd="1" presId="urn:microsoft.com/office/officeart/2005/8/layout/hList6"/>
    <dgm:cxn modelId="{184095B4-59B0-4FB9-A4FB-187E4628F9F8}" srcId="{001D15BE-0FF7-4F4A-911F-1C0B36777CA0}" destId="{EB964774-2157-4E36-A708-1AD8F24AC489}" srcOrd="1" destOrd="0" parTransId="{143722F4-5A94-4DEF-B53A-0913D19FF014}" sibTransId="{A3021790-0E8C-45C6-8063-122D434456DF}"/>
    <dgm:cxn modelId="{393C691D-C06F-4BFD-96F1-CC79F1713360}" type="presOf" srcId="{52B7BC1F-7F4F-49D0-A0F1-EA4F8E471D11}" destId="{F92D8918-A5BF-46E0-9D3C-F60EC44EE6AA}" srcOrd="0" destOrd="0" presId="urn:microsoft.com/office/officeart/2005/8/layout/hList6"/>
    <dgm:cxn modelId="{6F914487-2444-4494-80C1-BCAE94CF4C35}" type="presOf" srcId="{E6B18602-C42F-4DAA-83E8-0303F27CA949}" destId="{DED86B32-5A5C-4614-9AAC-2974E83DFFF7}" srcOrd="0" destOrd="0" presId="urn:microsoft.com/office/officeart/2005/8/layout/hList6"/>
    <dgm:cxn modelId="{579C10B7-50E9-42D8-A4A5-027002490C1B}" type="presOf" srcId="{EB964774-2157-4E36-A708-1AD8F24AC489}" destId="{C2BA2A7E-9844-4524-9E58-A8887842EC1C}" srcOrd="0" destOrd="2" presId="urn:microsoft.com/office/officeart/2005/8/layout/hList6"/>
    <dgm:cxn modelId="{8522B5D2-463B-4A4D-8588-9D9178449E69}" type="presOf" srcId="{D5FA647E-E276-4AAA-9BE1-82E1025B5005}" destId="{DC41F8F1-43F6-4246-847E-A2CD7D8BBF71}" srcOrd="0" destOrd="0" presId="urn:microsoft.com/office/officeart/2005/8/layout/hList6"/>
    <dgm:cxn modelId="{F3372953-88A8-4F1E-A201-BAFE36FCA42F}" srcId="{E6B18602-C42F-4DAA-83E8-0303F27CA949}" destId="{3D539080-9905-472B-B50D-B8AE28C247E9}" srcOrd="1" destOrd="0" parTransId="{511D10EA-95B8-4F48-9A91-E88E6990C50A}" sibTransId="{F942E28E-35A5-43D9-BF4A-A5D1722D4F06}"/>
    <dgm:cxn modelId="{8AF74884-3475-42CE-A469-500B4607FD10}" type="presParOf" srcId="{F92D8918-A5BF-46E0-9D3C-F60EC44EE6AA}" destId="{C2BA2A7E-9844-4524-9E58-A8887842EC1C}" srcOrd="0" destOrd="0" presId="urn:microsoft.com/office/officeart/2005/8/layout/hList6"/>
    <dgm:cxn modelId="{4AF565B0-AF0D-4E9E-9B86-EB0D298F8E00}" type="presParOf" srcId="{F92D8918-A5BF-46E0-9D3C-F60EC44EE6AA}" destId="{E3B60908-7233-4AAF-9257-C6A19E063863}" srcOrd="1" destOrd="0" presId="urn:microsoft.com/office/officeart/2005/8/layout/hList6"/>
    <dgm:cxn modelId="{BBCF7107-FDCE-497C-A90D-7D0E3D374105}" type="presParOf" srcId="{F92D8918-A5BF-46E0-9D3C-F60EC44EE6AA}" destId="{DC41F8F1-43F6-4246-847E-A2CD7D8BBF71}" srcOrd="2" destOrd="0" presId="urn:microsoft.com/office/officeart/2005/8/layout/hList6"/>
    <dgm:cxn modelId="{62E90170-B239-48EA-A88F-FE9B2F36D90D}" type="presParOf" srcId="{F92D8918-A5BF-46E0-9D3C-F60EC44EE6AA}" destId="{3B21C58D-775E-4FE8-9C9F-39A4E641DD2D}" srcOrd="3" destOrd="0" presId="urn:microsoft.com/office/officeart/2005/8/layout/hList6"/>
    <dgm:cxn modelId="{CE2DEB37-5512-4247-9F71-FE14952FA75E}" type="presParOf" srcId="{F92D8918-A5BF-46E0-9D3C-F60EC44EE6AA}" destId="{DED86B32-5A5C-4614-9AAC-2974E83DFFF7}"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0D6ACF-E287-4E22-BE88-422F80B37516}">
      <dsp:nvSpPr>
        <dsp:cNvPr id="0" name=""/>
        <dsp:cNvSpPr/>
      </dsp:nvSpPr>
      <dsp:spPr>
        <a:xfrm>
          <a:off x="1766328" y="623328"/>
          <a:ext cx="5611342" cy="5611342"/>
        </a:xfrm>
        <a:prstGeom prst="blockArc">
          <a:avLst>
            <a:gd name="adj1" fmla="val 13500000"/>
            <a:gd name="adj2" fmla="val 162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0EF5765-C22C-4820-BA0E-ABCDE0727C50}">
      <dsp:nvSpPr>
        <dsp:cNvPr id="0" name=""/>
        <dsp:cNvSpPr/>
      </dsp:nvSpPr>
      <dsp:spPr>
        <a:xfrm>
          <a:off x="1766328" y="623328"/>
          <a:ext cx="5611342" cy="5611342"/>
        </a:xfrm>
        <a:prstGeom prst="blockArc">
          <a:avLst>
            <a:gd name="adj1" fmla="val 10800000"/>
            <a:gd name="adj2" fmla="val 135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36BA5C9-36C8-46EF-9113-401242254839}">
      <dsp:nvSpPr>
        <dsp:cNvPr id="0" name=""/>
        <dsp:cNvSpPr/>
      </dsp:nvSpPr>
      <dsp:spPr>
        <a:xfrm>
          <a:off x="1766328" y="623328"/>
          <a:ext cx="5611342" cy="5611342"/>
        </a:xfrm>
        <a:prstGeom prst="blockArc">
          <a:avLst>
            <a:gd name="adj1" fmla="val 8100000"/>
            <a:gd name="adj2" fmla="val 108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C3A481-7A35-4A58-915E-BA9AA4625739}">
      <dsp:nvSpPr>
        <dsp:cNvPr id="0" name=""/>
        <dsp:cNvSpPr/>
      </dsp:nvSpPr>
      <dsp:spPr>
        <a:xfrm>
          <a:off x="1766328" y="623328"/>
          <a:ext cx="5611342" cy="5611342"/>
        </a:xfrm>
        <a:prstGeom prst="blockArc">
          <a:avLst>
            <a:gd name="adj1" fmla="val 5400000"/>
            <a:gd name="adj2" fmla="val 81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B79BA5-41B4-4BA9-9E61-673B73C30101}">
      <dsp:nvSpPr>
        <dsp:cNvPr id="0" name=""/>
        <dsp:cNvSpPr/>
      </dsp:nvSpPr>
      <dsp:spPr>
        <a:xfrm>
          <a:off x="1766328" y="623328"/>
          <a:ext cx="5611342" cy="5611342"/>
        </a:xfrm>
        <a:prstGeom prst="blockArc">
          <a:avLst>
            <a:gd name="adj1" fmla="val 2700000"/>
            <a:gd name="adj2" fmla="val 54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1334CF2-04AE-4158-AE44-951ABA1A694D}">
      <dsp:nvSpPr>
        <dsp:cNvPr id="0" name=""/>
        <dsp:cNvSpPr/>
      </dsp:nvSpPr>
      <dsp:spPr>
        <a:xfrm>
          <a:off x="1766328" y="623328"/>
          <a:ext cx="5611342" cy="5611342"/>
        </a:xfrm>
        <a:prstGeom prst="blockArc">
          <a:avLst>
            <a:gd name="adj1" fmla="val 0"/>
            <a:gd name="adj2" fmla="val 27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2C1EC5-7BB6-412C-B502-163CAFDA6B28}">
      <dsp:nvSpPr>
        <dsp:cNvPr id="0" name=""/>
        <dsp:cNvSpPr/>
      </dsp:nvSpPr>
      <dsp:spPr>
        <a:xfrm>
          <a:off x="1766328" y="623328"/>
          <a:ext cx="5611342" cy="5611342"/>
        </a:xfrm>
        <a:prstGeom prst="blockArc">
          <a:avLst>
            <a:gd name="adj1" fmla="val 18900000"/>
            <a:gd name="adj2" fmla="val 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9E12DA-1145-487E-B0B8-C8EEACB37341}">
      <dsp:nvSpPr>
        <dsp:cNvPr id="0" name=""/>
        <dsp:cNvSpPr/>
      </dsp:nvSpPr>
      <dsp:spPr>
        <a:xfrm>
          <a:off x="1766328" y="623328"/>
          <a:ext cx="5611342" cy="5611342"/>
        </a:xfrm>
        <a:prstGeom prst="blockArc">
          <a:avLst>
            <a:gd name="adj1" fmla="val 16200000"/>
            <a:gd name="adj2" fmla="val 18900000"/>
            <a:gd name="adj3" fmla="val 3433"/>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556397-119F-467D-A3D4-6D9378D0DB72}">
      <dsp:nvSpPr>
        <dsp:cNvPr id="0" name=""/>
        <dsp:cNvSpPr/>
      </dsp:nvSpPr>
      <dsp:spPr>
        <a:xfrm>
          <a:off x="3616523" y="2473523"/>
          <a:ext cx="1910953" cy="191095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58420" rIns="58420" bIns="58420" numCol="1" spcCol="1270" anchor="ctr" anchorCtr="0">
          <a:noAutofit/>
        </a:bodyPr>
        <a:lstStyle/>
        <a:p>
          <a:pPr lvl="0" algn="ctr" defTabSz="2044700">
            <a:lnSpc>
              <a:spcPct val="90000"/>
            </a:lnSpc>
            <a:spcBef>
              <a:spcPct val="0"/>
            </a:spcBef>
            <a:spcAft>
              <a:spcPct val="35000"/>
            </a:spcAft>
          </a:pPr>
          <a:r>
            <a:rPr lang="ar-JO" sz="4600" kern="1200" dirty="0" smtClean="0"/>
            <a:t>انواع الذكاء</a:t>
          </a:r>
          <a:endParaRPr lang="en-US" sz="4600" kern="1200" dirty="0"/>
        </a:p>
      </dsp:txBody>
      <dsp:txXfrm>
        <a:off x="3896376" y="2753376"/>
        <a:ext cx="1351247" cy="1351247"/>
      </dsp:txXfrm>
    </dsp:sp>
    <dsp:sp modelId="{D3F0B576-FA80-4F6C-AC00-3A7C00727E2F}">
      <dsp:nvSpPr>
        <dsp:cNvPr id="0" name=""/>
        <dsp:cNvSpPr/>
      </dsp:nvSpPr>
      <dsp:spPr>
        <a:xfrm>
          <a:off x="3903166" y="2651"/>
          <a:ext cx="1337667" cy="13376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JO" sz="2200" kern="1200" dirty="0" smtClean="0"/>
            <a:t>ذكاء لغوي</a:t>
          </a:r>
          <a:endParaRPr lang="en-US" sz="2200" kern="1200" dirty="0"/>
        </a:p>
      </dsp:txBody>
      <dsp:txXfrm>
        <a:off x="4099063" y="198548"/>
        <a:ext cx="945873" cy="945873"/>
      </dsp:txXfrm>
    </dsp:sp>
    <dsp:sp modelId="{2EE82464-2675-4968-BD00-41D3D71FD1F5}">
      <dsp:nvSpPr>
        <dsp:cNvPr id="0" name=""/>
        <dsp:cNvSpPr/>
      </dsp:nvSpPr>
      <dsp:spPr>
        <a:xfrm>
          <a:off x="5853024" y="810308"/>
          <a:ext cx="1337667" cy="13376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JO" sz="2200" kern="1200" dirty="0" smtClean="0"/>
            <a:t>الذكاء الطبيعي</a:t>
          </a:r>
          <a:endParaRPr lang="en-US" sz="2200" kern="1200" dirty="0"/>
        </a:p>
      </dsp:txBody>
      <dsp:txXfrm>
        <a:off x="6048921" y="1006205"/>
        <a:ext cx="945873" cy="945873"/>
      </dsp:txXfrm>
    </dsp:sp>
    <dsp:sp modelId="{AA724354-E6E5-4F5B-9B3F-9F3F660C5917}">
      <dsp:nvSpPr>
        <dsp:cNvPr id="0" name=""/>
        <dsp:cNvSpPr/>
      </dsp:nvSpPr>
      <dsp:spPr>
        <a:xfrm>
          <a:off x="6660681" y="2760166"/>
          <a:ext cx="1337667" cy="13376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JO" sz="2200" kern="1200" dirty="0" smtClean="0"/>
            <a:t>الذكاء البين الشخص</a:t>
          </a:r>
          <a:endParaRPr lang="en-US" sz="2200" kern="1200" dirty="0"/>
        </a:p>
      </dsp:txBody>
      <dsp:txXfrm>
        <a:off x="6856578" y="2956063"/>
        <a:ext cx="945873" cy="945873"/>
      </dsp:txXfrm>
    </dsp:sp>
    <dsp:sp modelId="{AE536C31-91DB-469F-B172-D95673AFC7E8}">
      <dsp:nvSpPr>
        <dsp:cNvPr id="0" name=""/>
        <dsp:cNvSpPr/>
      </dsp:nvSpPr>
      <dsp:spPr>
        <a:xfrm>
          <a:off x="5853024" y="4710024"/>
          <a:ext cx="1337667" cy="13376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JO" sz="2200" kern="1200" dirty="0" smtClean="0"/>
            <a:t>ذكاء شخصي</a:t>
          </a:r>
          <a:endParaRPr lang="en-US" sz="2200" kern="1200" dirty="0"/>
        </a:p>
      </dsp:txBody>
      <dsp:txXfrm>
        <a:off x="6048921" y="4905921"/>
        <a:ext cx="945873" cy="945873"/>
      </dsp:txXfrm>
    </dsp:sp>
    <dsp:sp modelId="{A11C7710-F611-4026-9553-1CDEBCA0E0C8}">
      <dsp:nvSpPr>
        <dsp:cNvPr id="0" name=""/>
        <dsp:cNvSpPr/>
      </dsp:nvSpPr>
      <dsp:spPr>
        <a:xfrm>
          <a:off x="3903166" y="5517681"/>
          <a:ext cx="1337667" cy="13376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JO" sz="2200" kern="1200" dirty="0" smtClean="0"/>
            <a:t>ذكاء جسمي حركي</a:t>
          </a:r>
          <a:endParaRPr lang="en-US" sz="2200" kern="1200" dirty="0"/>
        </a:p>
      </dsp:txBody>
      <dsp:txXfrm>
        <a:off x="4099063" y="5713578"/>
        <a:ext cx="945873" cy="945873"/>
      </dsp:txXfrm>
    </dsp:sp>
    <dsp:sp modelId="{21FDAE32-2A55-43C5-BFA8-B12438A547B0}">
      <dsp:nvSpPr>
        <dsp:cNvPr id="0" name=""/>
        <dsp:cNvSpPr/>
      </dsp:nvSpPr>
      <dsp:spPr>
        <a:xfrm>
          <a:off x="1953308" y="4710024"/>
          <a:ext cx="1337667" cy="13376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JO" sz="2200" kern="1200" dirty="0" smtClean="0"/>
            <a:t>ذكاء فراغي</a:t>
          </a:r>
          <a:endParaRPr lang="en-US" sz="2200" kern="1200" dirty="0"/>
        </a:p>
      </dsp:txBody>
      <dsp:txXfrm>
        <a:off x="2149205" y="4905921"/>
        <a:ext cx="945873" cy="945873"/>
      </dsp:txXfrm>
    </dsp:sp>
    <dsp:sp modelId="{34A7D96D-784E-4972-B015-3767E19C4249}">
      <dsp:nvSpPr>
        <dsp:cNvPr id="0" name=""/>
        <dsp:cNvSpPr/>
      </dsp:nvSpPr>
      <dsp:spPr>
        <a:xfrm>
          <a:off x="1145651" y="2760166"/>
          <a:ext cx="1337667" cy="13376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JO" sz="2200" kern="1200" dirty="0" smtClean="0"/>
            <a:t>ذكاء منطقي</a:t>
          </a:r>
          <a:endParaRPr lang="en-US" sz="2200" kern="1200" dirty="0"/>
        </a:p>
      </dsp:txBody>
      <dsp:txXfrm>
        <a:off x="1341548" y="2956063"/>
        <a:ext cx="945873" cy="945873"/>
      </dsp:txXfrm>
    </dsp:sp>
    <dsp:sp modelId="{D354D86F-FFB8-4AF7-82CC-1E60052BAD9E}">
      <dsp:nvSpPr>
        <dsp:cNvPr id="0" name=""/>
        <dsp:cNvSpPr/>
      </dsp:nvSpPr>
      <dsp:spPr>
        <a:xfrm>
          <a:off x="1953308" y="810308"/>
          <a:ext cx="1337667" cy="13376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ar-JO" sz="2200" kern="1200" dirty="0" smtClean="0"/>
            <a:t>ذكاء موسيقي</a:t>
          </a:r>
          <a:endParaRPr lang="en-US" sz="2200" kern="1200" dirty="0"/>
        </a:p>
      </dsp:txBody>
      <dsp:txXfrm>
        <a:off x="2149205" y="1006205"/>
        <a:ext cx="945873" cy="9458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AD7531-1616-450C-AE3B-7C3114E761EB}">
      <dsp:nvSpPr>
        <dsp:cNvPr id="0" name=""/>
        <dsp:cNvSpPr/>
      </dsp:nvSpPr>
      <dsp:spPr>
        <a:xfrm>
          <a:off x="3299514" y="406231"/>
          <a:ext cx="2812851" cy="14064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ar-JO" sz="3600" b="1" kern="1200" dirty="0" smtClean="0"/>
            <a:t>مكونات وراثية </a:t>
          </a:r>
          <a:endParaRPr lang="en-US" sz="3600" b="1" kern="1200" dirty="0"/>
        </a:p>
      </dsp:txBody>
      <dsp:txXfrm>
        <a:off x="3340707" y="447424"/>
        <a:ext cx="2730465" cy="1324039"/>
      </dsp:txXfrm>
    </dsp:sp>
    <dsp:sp modelId="{872B951A-1362-450B-9E71-3DFF3771694B}">
      <dsp:nvSpPr>
        <dsp:cNvPr id="0" name=""/>
        <dsp:cNvSpPr/>
      </dsp:nvSpPr>
      <dsp:spPr>
        <a:xfrm rot="3378570">
          <a:off x="5295280" y="2671623"/>
          <a:ext cx="1232429" cy="49224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5442955" y="2770073"/>
        <a:ext cx="937079" cy="295349"/>
      </dsp:txXfrm>
    </dsp:sp>
    <dsp:sp modelId="{7F9B3E41-0E79-4C77-B60E-03E2CDF89E9B}">
      <dsp:nvSpPr>
        <dsp:cNvPr id="0" name=""/>
        <dsp:cNvSpPr/>
      </dsp:nvSpPr>
      <dsp:spPr>
        <a:xfrm>
          <a:off x="5710625" y="4022838"/>
          <a:ext cx="2812851" cy="14064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ar-JO" sz="3600" b="1" kern="1200" dirty="0" smtClean="0"/>
            <a:t>مكونات ادائية</a:t>
          </a:r>
          <a:endParaRPr lang="en-US" sz="3600" b="1" kern="1200" dirty="0"/>
        </a:p>
      </dsp:txBody>
      <dsp:txXfrm>
        <a:off x="5751818" y="4064031"/>
        <a:ext cx="2730465" cy="1324039"/>
      </dsp:txXfrm>
    </dsp:sp>
    <dsp:sp modelId="{8215C67F-C8F8-4463-A6B9-CD47822B3942}">
      <dsp:nvSpPr>
        <dsp:cNvPr id="0" name=""/>
        <dsp:cNvSpPr/>
      </dsp:nvSpPr>
      <dsp:spPr>
        <a:xfrm rot="10800000">
          <a:off x="4324141" y="4479926"/>
          <a:ext cx="1232429" cy="49224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rot="10800000">
        <a:off x="4471816" y="4578376"/>
        <a:ext cx="937079" cy="295349"/>
      </dsp:txXfrm>
    </dsp:sp>
    <dsp:sp modelId="{F0B38DB8-3962-439E-B6DD-F5BF614D0228}">
      <dsp:nvSpPr>
        <dsp:cNvPr id="0" name=""/>
        <dsp:cNvSpPr/>
      </dsp:nvSpPr>
      <dsp:spPr>
        <a:xfrm>
          <a:off x="1357236" y="4022838"/>
          <a:ext cx="2812851" cy="140642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ar-JO" sz="3600" b="1" kern="1200" dirty="0" smtClean="0"/>
            <a:t>مكونات اكتساب المعرفة</a:t>
          </a:r>
          <a:endParaRPr lang="en-US" sz="3600" b="1" kern="1200" dirty="0"/>
        </a:p>
      </dsp:txBody>
      <dsp:txXfrm>
        <a:off x="1398429" y="4064031"/>
        <a:ext cx="2730465" cy="1324039"/>
      </dsp:txXfrm>
    </dsp:sp>
    <dsp:sp modelId="{CCD3E43E-B9AE-4EA4-BB2C-350B9CDDAE29}">
      <dsp:nvSpPr>
        <dsp:cNvPr id="0" name=""/>
        <dsp:cNvSpPr/>
      </dsp:nvSpPr>
      <dsp:spPr>
        <a:xfrm rot="17894266">
          <a:off x="3118586" y="2671623"/>
          <a:ext cx="1232429" cy="492249"/>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US" sz="2200" kern="1200"/>
        </a:p>
      </dsp:txBody>
      <dsp:txXfrm>
        <a:off x="3266261" y="2770073"/>
        <a:ext cx="937079" cy="2953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B60F4D-4830-4F28-995D-4B4F15ECBAF6}">
      <dsp:nvSpPr>
        <dsp:cNvPr id="0" name=""/>
        <dsp:cNvSpPr/>
      </dsp:nvSpPr>
      <dsp:spPr>
        <a:xfrm>
          <a:off x="2714" y="1638008"/>
          <a:ext cx="2524043" cy="208180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40005" rIns="40005" bIns="40005" numCol="1" spcCol="1270" anchor="t" anchorCtr="0">
          <a:noAutofit/>
        </a:bodyPr>
        <a:lstStyle/>
        <a:p>
          <a:pPr marL="228600" lvl="1" indent="-228600" algn="r" defTabSz="933450" rtl="1">
            <a:lnSpc>
              <a:spcPct val="90000"/>
            </a:lnSpc>
            <a:spcBef>
              <a:spcPct val="0"/>
            </a:spcBef>
            <a:spcAft>
              <a:spcPct val="15000"/>
            </a:spcAft>
            <a:buChar char="••"/>
          </a:pPr>
          <a:endParaRPr lang="en-US" sz="2100" kern="1200" dirty="0"/>
        </a:p>
        <a:p>
          <a:pPr marL="228600" lvl="1" indent="-228600" algn="r" defTabSz="933450" rtl="1">
            <a:lnSpc>
              <a:spcPct val="90000"/>
            </a:lnSpc>
            <a:spcBef>
              <a:spcPct val="0"/>
            </a:spcBef>
            <a:spcAft>
              <a:spcPct val="15000"/>
            </a:spcAft>
            <a:buChar char="••"/>
          </a:pPr>
          <a:r>
            <a:rPr lang="ar-JO" sz="2100" b="1" kern="1200" dirty="0" smtClean="0"/>
            <a:t>ربط المعلومات الجديدة المرمزة مع المعلومات السابقة المخزنة في الذاكرة لمدى طويل</a:t>
          </a:r>
          <a:endParaRPr lang="en-US" sz="2100" b="1" kern="1200" dirty="0"/>
        </a:p>
      </dsp:txBody>
      <dsp:txXfrm>
        <a:off x="50622" y="1685916"/>
        <a:ext cx="2428227" cy="1539890"/>
      </dsp:txXfrm>
    </dsp:sp>
    <dsp:sp modelId="{CDEDD53C-6DA0-458F-B966-269D06ED445D}">
      <dsp:nvSpPr>
        <dsp:cNvPr id="0" name=""/>
        <dsp:cNvSpPr/>
      </dsp:nvSpPr>
      <dsp:spPr>
        <a:xfrm>
          <a:off x="1437970" y="2194199"/>
          <a:ext cx="2694369" cy="2694369"/>
        </a:xfrm>
        <a:prstGeom prst="leftCircularArrow">
          <a:avLst>
            <a:gd name="adj1" fmla="val 2826"/>
            <a:gd name="adj2" fmla="val 345062"/>
            <a:gd name="adj3" fmla="val 2120573"/>
            <a:gd name="adj4" fmla="val 9024489"/>
            <a:gd name="adj5" fmla="val 329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36D8EC-C683-478B-887A-AC0CACFCB7CD}">
      <dsp:nvSpPr>
        <dsp:cNvPr id="0" name=""/>
        <dsp:cNvSpPr/>
      </dsp:nvSpPr>
      <dsp:spPr>
        <a:xfrm>
          <a:off x="563613" y="3273715"/>
          <a:ext cx="2243594" cy="8922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lvl="0" algn="ctr" defTabSz="1289050">
            <a:lnSpc>
              <a:spcPct val="90000"/>
            </a:lnSpc>
            <a:spcBef>
              <a:spcPct val="0"/>
            </a:spcBef>
            <a:spcAft>
              <a:spcPct val="35000"/>
            </a:spcAft>
          </a:pPr>
          <a:r>
            <a:rPr lang="ar-JO" sz="2900" b="1" kern="1200" dirty="0" smtClean="0"/>
            <a:t>المقارنة الانتقائية</a:t>
          </a:r>
          <a:endParaRPr lang="en-US" sz="2900" b="1" kern="1200" dirty="0"/>
        </a:p>
      </dsp:txBody>
      <dsp:txXfrm>
        <a:off x="589745" y="3299847"/>
        <a:ext cx="2191330" cy="839939"/>
      </dsp:txXfrm>
    </dsp:sp>
    <dsp:sp modelId="{EC7959EA-D149-42AA-8A83-93BF353D135D}">
      <dsp:nvSpPr>
        <dsp:cNvPr id="0" name=""/>
        <dsp:cNvSpPr/>
      </dsp:nvSpPr>
      <dsp:spPr>
        <a:xfrm>
          <a:off x="3169753" y="1638008"/>
          <a:ext cx="2524043" cy="208180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40005" rIns="40005" bIns="40005" numCol="1" spcCol="1270" anchor="t" anchorCtr="0">
          <a:noAutofit/>
        </a:bodyPr>
        <a:lstStyle/>
        <a:p>
          <a:pPr marL="228600" lvl="1" indent="-228600" algn="r" defTabSz="889000" rtl="1">
            <a:lnSpc>
              <a:spcPct val="90000"/>
            </a:lnSpc>
            <a:spcBef>
              <a:spcPct val="0"/>
            </a:spcBef>
            <a:spcAft>
              <a:spcPct val="15000"/>
            </a:spcAft>
            <a:buChar char="••"/>
          </a:pPr>
          <a:endParaRPr lang="en-US" sz="2000" kern="1200" dirty="0"/>
        </a:p>
        <a:p>
          <a:pPr marL="285750" lvl="1" indent="-285750" algn="r" defTabSz="1244600" rtl="1">
            <a:lnSpc>
              <a:spcPct val="90000"/>
            </a:lnSpc>
            <a:spcBef>
              <a:spcPct val="0"/>
            </a:spcBef>
            <a:spcAft>
              <a:spcPct val="15000"/>
            </a:spcAft>
            <a:buChar char="••"/>
          </a:pPr>
          <a:r>
            <a:rPr lang="ar-JO" sz="2800" b="1" kern="1200" dirty="0" smtClean="0"/>
            <a:t>دمج المعلومات بطريقة ذات معنى</a:t>
          </a:r>
          <a:endParaRPr lang="en-US" sz="2800" b="1" kern="1200" dirty="0"/>
        </a:p>
      </dsp:txBody>
      <dsp:txXfrm>
        <a:off x="3217661" y="2132018"/>
        <a:ext cx="2428227" cy="1539890"/>
      </dsp:txXfrm>
    </dsp:sp>
    <dsp:sp modelId="{545F762E-CB87-48B9-B428-0740B56C4D9F}">
      <dsp:nvSpPr>
        <dsp:cNvPr id="0" name=""/>
        <dsp:cNvSpPr/>
      </dsp:nvSpPr>
      <dsp:spPr>
        <a:xfrm>
          <a:off x="4546476" y="333642"/>
          <a:ext cx="3341255" cy="3341255"/>
        </a:xfrm>
        <a:prstGeom prst="circularArrow">
          <a:avLst>
            <a:gd name="adj1" fmla="val 2279"/>
            <a:gd name="adj2" fmla="val 274744"/>
            <a:gd name="adj3" fmla="val 19620125"/>
            <a:gd name="adj4" fmla="val 12645891"/>
            <a:gd name="adj5" fmla="val 265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B7CFE05-EF90-4356-8E47-6175D44DAE75}">
      <dsp:nvSpPr>
        <dsp:cNvPr id="0" name=""/>
        <dsp:cNvSpPr/>
      </dsp:nvSpPr>
      <dsp:spPr>
        <a:xfrm>
          <a:off x="3730652" y="1191906"/>
          <a:ext cx="2243594" cy="8922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lvl="0" algn="ctr" defTabSz="1289050">
            <a:lnSpc>
              <a:spcPct val="90000"/>
            </a:lnSpc>
            <a:spcBef>
              <a:spcPct val="0"/>
            </a:spcBef>
            <a:spcAft>
              <a:spcPct val="35000"/>
            </a:spcAft>
          </a:pPr>
          <a:r>
            <a:rPr lang="ar-JO" sz="2900" b="1" kern="1200" dirty="0" smtClean="0"/>
            <a:t>الدمج الانتقائي</a:t>
          </a:r>
          <a:endParaRPr lang="en-US" sz="2900" b="1" kern="1200" dirty="0"/>
        </a:p>
      </dsp:txBody>
      <dsp:txXfrm>
        <a:off x="3756784" y="1218038"/>
        <a:ext cx="2191330" cy="839939"/>
      </dsp:txXfrm>
    </dsp:sp>
    <dsp:sp modelId="{98E7F987-AD71-4B46-B1F6-6B5090048CBA}">
      <dsp:nvSpPr>
        <dsp:cNvPr id="0" name=""/>
        <dsp:cNvSpPr/>
      </dsp:nvSpPr>
      <dsp:spPr>
        <a:xfrm>
          <a:off x="6618273" y="1694550"/>
          <a:ext cx="2524043" cy="208180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005" tIns="40005" rIns="40005" bIns="40005" numCol="1" spcCol="1270" anchor="t" anchorCtr="0">
          <a:noAutofit/>
        </a:bodyPr>
        <a:lstStyle/>
        <a:p>
          <a:pPr marL="228600" lvl="1" indent="-228600" algn="r" defTabSz="889000" rtl="1">
            <a:lnSpc>
              <a:spcPct val="90000"/>
            </a:lnSpc>
            <a:spcBef>
              <a:spcPct val="0"/>
            </a:spcBef>
            <a:spcAft>
              <a:spcPct val="15000"/>
            </a:spcAft>
            <a:buChar char="••"/>
          </a:pPr>
          <a:endParaRPr lang="en-US" sz="2000" kern="1200" dirty="0"/>
        </a:p>
        <a:p>
          <a:pPr marL="228600" lvl="1" indent="-228600" algn="r" defTabSz="889000" rtl="1">
            <a:lnSpc>
              <a:spcPct val="90000"/>
            </a:lnSpc>
            <a:spcBef>
              <a:spcPct val="0"/>
            </a:spcBef>
            <a:spcAft>
              <a:spcPct val="15000"/>
            </a:spcAft>
            <a:buChar char="••"/>
          </a:pPr>
          <a:endParaRPr lang="en-US" sz="2000" kern="1200" dirty="0"/>
        </a:p>
        <a:p>
          <a:pPr marL="285750" lvl="1" indent="-285750" algn="r" defTabSz="1244600" rtl="1">
            <a:lnSpc>
              <a:spcPct val="90000"/>
            </a:lnSpc>
            <a:spcBef>
              <a:spcPct val="0"/>
            </a:spcBef>
            <a:spcAft>
              <a:spcPct val="15000"/>
            </a:spcAft>
            <a:buChar char="••"/>
          </a:pPr>
          <a:r>
            <a:rPr lang="ar-JO" sz="2800" b="1" kern="1200" dirty="0" smtClean="0"/>
            <a:t>يتضمن تمييز المعلومات الهامة و الغير هامة</a:t>
          </a:r>
          <a:endParaRPr lang="en-US" sz="2800" b="1" kern="1200" dirty="0"/>
        </a:p>
      </dsp:txBody>
      <dsp:txXfrm>
        <a:off x="6666181" y="1742458"/>
        <a:ext cx="2428227" cy="1539890"/>
      </dsp:txXfrm>
    </dsp:sp>
    <dsp:sp modelId="{76D02065-7CF6-4474-9D5E-08A44EAFFB3B}">
      <dsp:nvSpPr>
        <dsp:cNvPr id="0" name=""/>
        <dsp:cNvSpPr/>
      </dsp:nvSpPr>
      <dsp:spPr>
        <a:xfrm>
          <a:off x="6898722" y="3663269"/>
          <a:ext cx="2243594" cy="8922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lvl="0" algn="ctr" defTabSz="1289050">
            <a:lnSpc>
              <a:spcPct val="90000"/>
            </a:lnSpc>
            <a:spcBef>
              <a:spcPct val="0"/>
            </a:spcBef>
            <a:spcAft>
              <a:spcPct val="35000"/>
            </a:spcAft>
          </a:pPr>
          <a:r>
            <a:rPr lang="ar-JO" sz="2900" b="1" kern="1200" dirty="0" smtClean="0"/>
            <a:t>الترميز الانتقائي</a:t>
          </a:r>
          <a:endParaRPr lang="en-US" sz="2900" b="1" kern="1200" dirty="0"/>
        </a:p>
      </dsp:txBody>
      <dsp:txXfrm>
        <a:off x="6924854" y="3689401"/>
        <a:ext cx="2191330" cy="8399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44938-58AF-422E-9BA9-90AE28874BC6}">
      <dsp:nvSpPr>
        <dsp:cNvPr id="0" name=""/>
        <dsp:cNvSpPr/>
      </dsp:nvSpPr>
      <dsp:spPr>
        <a:xfrm>
          <a:off x="2417787" y="1726683"/>
          <a:ext cx="3622624" cy="3622624"/>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ar-JO" sz="4000" b="1" kern="1200" dirty="0" smtClean="0"/>
            <a:t>جوانب الذكاء</a:t>
          </a:r>
          <a:endParaRPr lang="en-US" sz="4000" b="1" kern="1200" dirty="0"/>
        </a:p>
      </dsp:txBody>
      <dsp:txXfrm>
        <a:off x="2948308" y="2257204"/>
        <a:ext cx="2561582" cy="2561582"/>
      </dsp:txXfrm>
    </dsp:sp>
    <dsp:sp modelId="{BEDEC74E-BB41-42F7-910B-75C8D815D611}">
      <dsp:nvSpPr>
        <dsp:cNvPr id="0" name=""/>
        <dsp:cNvSpPr/>
      </dsp:nvSpPr>
      <dsp:spPr>
        <a:xfrm>
          <a:off x="3323443" y="275483"/>
          <a:ext cx="1811312" cy="1811312"/>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ar-JO" sz="3200" kern="1200" dirty="0" smtClean="0"/>
            <a:t>الذكاء العملي</a:t>
          </a:r>
          <a:endParaRPr lang="en-US" sz="3200" kern="1200" dirty="0"/>
        </a:p>
      </dsp:txBody>
      <dsp:txXfrm>
        <a:off x="3588704" y="540744"/>
        <a:ext cx="1280790" cy="1280790"/>
      </dsp:txXfrm>
    </dsp:sp>
    <dsp:sp modelId="{A8140904-8C9A-4153-A7C3-13A765798BC6}">
      <dsp:nvSpPr>
        <dsp:cNvPr id="0" name=""/>
        <dsp:cNvSpPr/>
      </dsp:nvSpPr>
      <dsp:spPr>
        <a:xfrm>
          <a:off x="5364540" y="3810767"/>
          <a:ext cx="1811312" cy="1811312"/>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ar-JO" sz="3200" kern="1200" dirty="0" smtClean="0"/>
            <a:t>الذكاء الابداعي</a:t>
          </a:r>
          <a:endParaRPr lang="en-US" sz="3200" kern="1200" dirty="0"/>
        </a:p>
      </dsp:txBody>
      <dsp:txXfrm>
        <a:off x="5629801" y="4076028"/>
        <a:ext cx="1280790" cy="1280790"/>
      </dsp:txXfrm>
    </dsp:sp>
    <dsp:sp modelId="{BF4ABAA9-EA9E-4DD9-AA02-E9FE50D87CBD}">
      <dsp:nvSpPr>
        <dsp:cNvPr id="0" name=""/>
        <dsp:cNvSpPr/>
      </dsp:nvSpPr>
      <dsp:spPr>
        <a:xfrm>
          <a:off x="1282347" y="3810767"/>
          <a:ext cx="1811312" cy="1811312"/>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ar-JO" sz="3200" kern="1200" dirty="0" smtClean="0"/>
            <a:t>الذكاء التحليلي  </a:t>
          </a:r>
          <a:endParaRPr lang="en-US" sz="3200" kern="1200" dirty="0"/>
        </a:p>
      </dsp:txBody>
      <dsp:txXfrm>
        <a:off x="1547608" y="4076028"/>
        <a:ext cx="1280790" cy="12807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BA2A7E-9844-4524-9E58-A8887842EC1C}">
      <dsp:nvSpPr>
        <dsp:cNvPr id="0" name=""/>
        <dsp:cNvSpPr/>
      </dsp:nvSpPr>
      <dsp:spPr>
        <a:xfrm rot="5400000">
          <a:off x="4262809" y="1977925"/>
          <a:ext cx="6858000" cy="2902148"/>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227924" bIns="0" numCol="1" spcCol="1270" anchor="t" anchorCtr="0">
          <a:noAutofit/>
        </a:bodyPr>
        <a:lstStyle/>
        <a:p>
          <a:pPr lvl="0" algn="l" defTabSz="1600200">
            <a:lnSpc>
              <a:spcPct val="90000"/>
            </a:lnSpc>
            <a:spcBef>
              <a:spcPct val="0"/>
            </a:spcBef>
            <a:spcAft>
              <a:spcPct val="35000"/>
            </a:spcAft>
          </a:pPr>
          <a:r>
            <a:rPr lang="ar-JO" sz="3600" b="1" kern="1200" dirty="0" smtClean="0"/>
            <a:t>الذكاء التحليلي</a:t>
          </a:r>
          <a:endParaRPr lang="en-US" sz="3600" b="1" kern="1200" dirty="0"/>
        </a:p>
        <a:p>
          <a:pPr marL="285750" lvl="1" indent="-285750" algn="r" defTabSz="1244600" rtl="1">
            <a:lnSpc>
              <a:spcPct val="90000"/>
            </a:lnSpc>
            <a:spcBef>
              <a:spcPct val="0"/>
            </a:spcBef>
            <a:spcAft>
              <a:spcPct val="15000"/>
            </a:spcAft>
            <a:buChar char="••"/>
          </a:pPr>
          <a:r>
            <a:rPr lang="ar-JO" sz="2800" kern="1200" dirty="0" smtClean="0"/>
            <a:t>ذكاء تكويني يقاس من خلال مهام حل المشكلة </a:t>
          </a:r>
          <a:endParaRPr lang="en-US" sz="2800" kern="1200" dirty="0"/>
        </a:p>
        <a:p>
          <a:pPr marL="285750" lvl="1" indent="-285750" algn="r" defTabSz="1244600" rtl="1">
            <a:lnSpc>
              <a:spcPct val="90000"/>
            </a:lnSpc>
            <a:spcBef>
              <a:spcPct val="0"/>
            </a:spcBef>
            <a:spcAft>
              <a:spcPct val="15000"/>
            </a:spcAft>
            <a:buChar char="••"/>
          </a:pPr>
          <a:r>
            <a:rPr lang="ar-JO" sz="2800" kern="1200" dirty="0" smtClean="0"/>
            <a:t>يستخدم لتحليل و مقارنة و تقييم االاحكام حول اذا كانت مناقشة معينة لموضوع منطقية ام لا</a:t>
          </a:r>
          <a:endParaRPr lang="en-US" sz="2800" kern="1200" dirty="0"/>
        </a:p>
      </dsp:txBody>
      <dsp:txXfrm rot="-5400000">
        <a:off x="6240735" y="1371599"/>
        <a:ext cx="2902148" cy="4114800"/>
      </dsp:txXfrm>
    </dsp:sp>
    <dsp:sp modelId="{DC41F8F1-43F6-4246-847E-A2CD7D8BBF71}">
      <dsp:nvSpPr>
        <dsp:cNvPr id="0" name=""/>
        <dsp:cNvSpPr/>
      </dsp:nvSpPr>
      <dsp:spPr>
        <a:xfrm rot="5400000">
          <a:off x="1143000" y="1977925"/>
          <a:ext cx="6858000" cy="2902148"/>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227924" bIns="0" numCol="1" spcCol="1270" anchor="t" anchorCtr="0">
          <a:noAutofit/>
        </a:bodyPr>
        <a:lstStyle/>
        <a:p>
          <a:pPr lvl="0" algn="l" defTabSz="1600200">
            <a:lnSpc>
              <a:spcPct val="90000"/>
            </a:lnSpc>
            <a:spcBef>
              <a:spcPct val="0"/>
            </a:spcBef>
            <a:spcAft>
              <a:spcPct val="35000"/>
            </a:spcAft>
          </a:pPr>
          <a:r>
            <a:rPr lang="ar-JO" sz="3600" b="1" kern="1200" dirty="0" smtClean="0"/>
            <a:t>الذكاء الابداعي</a:t>
          </a:r>
          <a:endParaRPr lang="en-US" sz="3600" b="1" kern="1200" dirty="0"/>
        </a:p>
        <a:p>
          <a:pPr marL="285750" lvl="1" indent="-285750" algn="r" defTabSz="1244600" rtl="1">
            <a:lnSpc>
              <a:spcPct val="90000"/>
            </a:lnSpc>
            <a:spcBef>
              <a:spcPct val="0"/>
            </a:spcBef>
            <a:spcAft>
              <a:spcPct val="15000"/>
            </a:spcAft>
            <a:buChar char="••"/>
          </a:pPr>
          <a:r>
            <a:rPr lang="ar-JO" sz="2800" kern="1200" dirty="0" smtClean="0"/>
            <a:t>الاستبصار و الترطيب و القدرة على التعامل مع الموقف و المثيرات الجديدة</a:t>
          </a:r>
          <a:endParaRPr lang="en-US" sz="2800" kern="1200" dirty="0"/>
        </a:p>
        <a:p>
          <a:pPr marL="285750" lvl="1" indent="-285750" algn="r" defTabSz="1244600" rtl="1">
            <a:lnSpc>
              <a:spcPct val="90000"/>
            </a:lnSpc>
            <a:spcBef>
              <a:spcPct val="0"/>
            </a:spcBef>
            <a:spcAft>
              <a:spcPct val="15000"/>
            </a:spcAft>
            <a:buChar char="••"/>
          </a:pPr>
          <a:r>
            <a:rPr lang="ar-JO" sz="2800" kern="1200" dirty="0" smtClean="0"/>
            <a:t>القدرات الابداعية تستخدم للخلق و الاستكشاف و التحليل</a:t>
          </a:r>
          <a:endParaRPr lang="en-US" sz="2800" kern="1200" dirty="0"/>
        </a:p>
      </dsp:txBody>
      <dsp:txXfrm rot="-5400000">
        <a:off x="3120926" y="1371599"/>
        <a:ext cx="2902148" cy="4114800"/>
      </dsp:txXfrm>
    </dsp:sp>
    <dsp:sp modelId="{DED86B32-5A5C-4614-9AAC-2974E83DFFF7}">
      <dsp:nvSpPr>
        <dsp:cNvPr id="0" name=""/>
        <dsp:cNvSpPr/>
      </dsp:nvSpPr>
      <dsp:spPr>
        <a:xfrm rot="5400000">
          <a:off x="-1976809" y="1977925"/>
          <a:ext cx="6858000" cy="2902148"/>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0" rIns="227924" bIns="0" numCol="1" spcCol="1270" anchor="t" anchorCtr="0">
          <a:noAutofit/>
        </a:bodyPr>
        <a:lstStyle/>
        <a:p>
          <a:pPr lvl="0" algn="l" defTabSz="1600200">
            <a:lnSpc>
              <a:spcPct val="90000"/>
            </a:lnSpc>
            <a:spcBef>
              <a:spcPct val="0"/>
            </a:spcBef>
            <a:spcAft>
              <a:spcPct val="35000"/>
            </a:spcAft>
          </a:pPr>
          <a:r>
            <a:rPr lang="ar-JO" sz="3600" b="1" kern="1200" dirty="0" smtClean="0"/>
            <a:t>الذكاء </a:t>
          </a:r>
          <a:r>
            <a:rPr lang="ar-SA" sz="3600" b="1" kern="1200" dirty="0" smtClean="0"/>
            <a:t>العملي</a:t>
          </a:r>
          <a:endParaRPr lang="en-US" sz="3600" b="1" kern="1200" dirty="0"/>
        </a:p>
        <a:p>
          <a:pPr marL="285750" lvl="1" indent="-285750" algn="r" defTabSz="1244600" rtl="1">
            <a:lnSpc>
              <a:spcPct val="90000"/>
            </a:lnSpc>
            <a:spcBef>
              <a:spcPct val="0"/>
            </a:spcBef>
            <a:spcAft>
              <a:spcPct val="15000"/>
            </a:spcAft>
            <a:buChar char="••"/>
          </a:pPr>
          <a:r>
            <a:rPr lang="ar-JO" sz="2800" kern="1200" dirty="0" smtClean="0"/>
            <a:t>الفهم و الاستيعاب و التعامل مع الحياة اليومية </a:t>
          </a:r>
          <a:endParaRPr lang="en-US" sz="2800" kern="1200" dirty="0"/>
        </a:p>
        <a:p>
          <a:pPr marL="285750" lvl="1" indent="-285750" algn="r" defTabSz="1244600" rtl="1">
            <a:lnSpc>
              <a:spcPct val="90000"/>
            </a:lnSpc>
            <a:spcBef>
              <a:spcPct val="0"/>
            </a:spcBef>
            <a:spcAft>
              <a:spcPct val="15000"/>
            </a:spcAft>
            <a:buChar char="••"/>
          </a:pPr>
          <a:r>
            <a:rPr lang="ar-JO" sz="2800" kern="1200" dirty="0" smtClean="0"/>
            <a:t> يستخدم لتنفيد الاستفادة من الافكار في الحياة الواقعية</a:t>
          </a:r>
          <a:endParaRPr lang="en-US" sz="2800" kern="1200" dirty="0"/>
        </a:p>
      </dsp:txBody>
      <dsp:txXfrm rot="-5400000">
        <a:off x="1117" y="1371599"/>
        <a:ext cx="2902148" cy="411480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65B526C-85F0-45AE-ADEE-712160471453}" type="datetimeFigureOut">
              <a:rPr lang="ar-SA" smtClean="0"/>
              <a:pPr/>
              <a:t>11/03/1442</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SA"/>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821A276E-B4D3-4E3D-ACEF-380BFF1A1D6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5B526C-85F0-45AE-ADEE-712160471453}" type="datetimeFigureOut">
              <a:rPr lang="ar-SA" smtClean="0"/>
              <a:pPr/>
              <a:t>11/03/1442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21A276E-B4D3-4E3D-ACEF-380BFF1A1D6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65B526C-85F0-45AE-ADEE-712160471453}" type="datetimeFigureOut">
              <a:rPr lang="ar-SA" smtClean="0"/>
              <a:pPr/>
              <a:t>11/03/1442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21A276E-B4D3-4E3D-ACEF-380BFF1A1D6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65B526C-85F0-45AE-ADEE-712160471453}" type="datetimeFigureOut">
              <a:rPr lang="ar-SA" smtClean="0"/>
              <a:pPr/>
              <a:t>11/03/1442</a:t>
            </a:fld>
            <a:endParaRPr lang="ar-SA"/>
          </a:p>
        </p:txBody>
      </p:sp>
      <p:sp>
        <p:nvSpPr>
          <p:cNvPr id="9" name="Slide Number Placeholder 8"/>
          <p:cNvSpPr>
            <a:spLocks noGrp="1"/>
          </p:cNvSpPr>
          <p:nvPr>
            <p:ph type="sldNum" sz="quarter" idx="15"/>
          </p:nvPr>
        </p:nvSpPr>
        <p:spPr/>
        <p:txBody>
          <a:bodyPr rtlCol="0"/>
          <a:lstStyle/>
          <a:p>
            <a:fld id="{821A276E-B4D3-4E3D-ACEF-380BFF1A1D6B}" type="slidenum">
              <a:rPr lang="ar-SA" smtClean="0"/>
              <a:pPr/>
              <a:t>‹#›</a:t>
            </a:fld>
            <a:endParaRPr lang="ar-SA"/>
          </a:p>
        </p:txBody>
      </p:sp>
      <p:sp>
        <p:nvSpPr>
          <p:cNvPr id="10" name="Footer Placeholder 9"/>
          <p:cNvSpPr>
            <a:spLocks noGrp="1"/>
          </p:cNvSpPr>
          <p:nvPr>
            <p:ph type="ftr" sz="quarter" idx="16"/>
          </p:nvPr>
        </p:nvSpPr>
        <p:spPr/>
        <p:txBody>
          <a:bodyPr rtlCol="0"/>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65B526C-85F0-45AE-ADEE-712160471453}" type="datetimeFigureOut">
              <a:rPr lang="ar-SA" smtClean="0"/>
              <a:pPr/>
              <a:t>11/03/1442</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SA"/>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821A276E-B4D3-4E3D-ACEF-380BFF1A1D6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65B526C-85F0-45AE-ADEE-712160471453}" type="datetimeFigureOut">
              <a:rPr lang="ar-SA" smtClean="0"/>
              <a:pPr/>
              <a:t>11/03/1442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21A276E-B4D3-4E3D-ACEF-380BFF1A1D6B}" type="slidenum">
              <a:rPr lang="ar-SA" smtClean="0"/>
              <a:pPr/>
              <a:t>‹#›</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65B526C-85F0-45AE-ADEE-712160471453}" type="datetimeFigureOut">
              <a:rPr lang="ar-SA" smtClean="0"/>
              <a:pPr/>
              <a:t>11/03/1442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821A276E-B4D3-4E3D-ACEF-380BFF1A1D6B}" type="slidenum">
              <a:rPr lang="ar-SA" smtClean="0"/>
              <a:pPr/>
              <a:t>‹#›</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65B526C-85F0-45AE-ADEE-712160471453}" type="datetimeFigureOut">
              <a:rPr lang="ar-SA" smtClean="0"/>
              <a:pPr/>
              <a:t>11/03/1442</a:t>
            </a:fld>
            <a:endParaRPr lang="ar-SA"/>
          </a:p>
        </p:txBody>
      </p:sp>
      <p:sp>
        <p:nvSpPr>
          <p:cNvPr id="7" name="Slide Number Placeholder 6"/>
          <p:cNvSpPr>
            <a:spLocks noGrp="1"/>
          </p:cNvSpPr>
          <p:nvPr>
            <p:ph type="sldNum" sz="quarter" idx="11"/>
          </p:nvPr>
        </p:nvSpPr>
        <p:spPr/>
        <p:txBody>
          <a:bodyPr rtlCol="0"/>
          <a:lstStyle/>
          <a:p>
            <a:fld id="{821A276E-B4D3-4E3D-ACEF-380BFF1A1D6B}" type="slidenum">
              <a:rPr lang="ar-SA" smtClean="0"/>
              <a:pPr/>
              <a:t>‹#›</a:t>
            </a:fld>
            <a:endParaRPr lang="ar-SA"/>
          </a:p>
        </p:txBody>
      </p:sp>
      <p:sp>
        <p:nvSpPr>
          <p:cNvPr id="8" name="Footer Placeholder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B526C-85F0-45AE-ADEE-712160471453}" type="datetimeFigureOut">
              <a:rPr lang="ar-SA" smtClean="0"/>
              <a:pPr/>
              <a:t>11/03/1442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821A276E-B4D3-4E3D-ACEF-380BFF1A1D6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65B526C-85F0-45AE-ADEE-712160471453}" type="datetimeFigureOut">
              <a:rPr lang="ar-SA" smtClean="0"/>
              <a:pPr/>
              <a:t>11/03/1442</a:t>
            </a:fld>
            <a:endParaRPr lang="ar-SA"/>
          </a:p>
        </p:txBody>
      </p:sp>
      <p:sp>
        <p:nvSpPr>
          <p:cNvPr id="22" name="Slide Number Placeholder 21"/>
          <p:cNvSpPr>
            <a:spLocks noGrp="1"/>
          </p:cNvSpPr>
          <p:nvPr>
            <p:ph type="sldNum" sz="quarter" idx="15"/>
          </p:nvPr>
        </p:nvSpPr>
        <p:spPr/>
        <p:txBody>
          <a:bodyPr rtlCol="0"/>
          <a:lstStyle/>
          <a:p>
            <a:fld id="{821A276E-B4D3-4E3D-ACEF-380BFF1A1D6B}" type="slidenum">
              <a:rPr lang="ar-SA" smtClean="0"/>
              <a:pPr/>
              <a:t>‹#›</a:t>
            </a:fld>
            <a:endParaRPr lang="ar-SA"/>
          </a:p>
        </p:txBody>
      </p:sp>
      <p:sp>
        <p:nvSpPr>
          <p:cNvPr id="23" name="Footer Placeholder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65B526C-85F0-45AE-ADEE-712160471453}" type="datetimeFigureOut">
              <a:rPr lang="ar-SA" smtClean="0"/>
              <a:pPr/>
              <a:t>11/03/1442</a:t>
            </a:fld>
            <a:endParaRPr lang="ar-SA"/>
          </a:p>
        </p:txBody>
      </p:sp>
      <p:sp>
        <p:nvSpPr>
          <p:cNvPr id="18" name="Slide Number Placeholder 17"/>
          <p:cNvSpPr>
            <a:spLocks noGrp="1"/>
          </p:cNvSpPr>
          <p:nvPr>
            <p:ph type="sldNum" sz="quarter" idx="11"/>
          </p:nvPr>
        </p:nvSpPr>
        <p:spPr/>
        <p:txBody>
          <a:bodyPr rtlCol="0"/>
          <a:lstStyle/>
          <a:p>
            <a:fld id="{821A276E-B4D3-4E3D-ACEF-380BFF1A1D6B}" type="slidenum">
              <a:rPr lang="ar-SA" smtClean="0"/>
              <a:pPr/>
              <a:t>‹#›</a:t>
            </a:fld>
            <a:endParaRPr lang="ar-SA"/>
          </a:p>
        </p:txBody>
      </p:sp>
      <p:sp>
        <p:nvSpPr>
          <p:cNvPr id="21" name="Footer Placeholder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65B526C-85F0-45AE-ADEE-712160471453}" type="datetimeFigureOut">
              <a:rPr lang="ar-SA" smtClean="0"/>
              <a:pPr/>
              <a:t>11/03/1442</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21A276E-B4D3-4E3D-ACEF-380BFF1A1D6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5984" y="1571612"/>
            <a:ext cx="6172200" cy="2143140"/>
          </a:xfrm>
        </p:spPr>
        <p:txBody>
          <a:bodyPr/>
          <a:lstStyle/>
          <a:p>
            <a:pPr algn="ctr"/>
            <a:r>
              <a:rPr lang="ar-SA" dirty="0" smtClean="0">
                <a:solidFill>
                  <a:schemeClr val="tx1"/>
                </a:solidFill>
              </a:rPr>
              <a:t>الفصل  السابع : الذكاء    </a:t>
            </a:r>
            <a:br>
              <a:rPr lang="ar-SA" dirty="0" smtClean="0">
                <a:solidFill>
                  <a:schemeClr val="tx1"/>
                </a:solidFill>
              </a:rPr>
            </a:br>
            <a:r>
              <a:rPr lang="ar-SA" dirty="0" smtClean="0">
                <a:solidFill>
                  <a:schemeClr val="tx1"/>
                </a:solidFill>
              </a:rPr>
              <a:t>بإشراف :د.جولتان</a:t>
            </a:r>
            <a:endParaRPr lang="ar-SA" dirty="0">
              <a:solidFill>
                <a:schemeClr val="tx1"/>
              </a:solidFill>
            </a:endParaRPr>
          </a:p>
        </p:txBody>
      </p:sp>
      <p:sp>
        <p:nvSpPr>
          <p:cNvPr id="3" name="Subtitle 2"/>
          <p:cNvSpPr>
            <a:spLocks noGrp="1"/>
          </p:cNvSpPr>
          <p:nvPr>
            <p:ph type="subTitle" idx="1"/>
          </p:nvPr>
        </p:nvSpPr>
        <p:spPr>
          <a:xfrm>
            <a:off x="2286000" y="4214818"/>
            <a:ext cx="6172200" cy="2357454"/>
          </a:xfrm>
        </p:spPr>
        <p:txBody>
          <a:bodyPr>
            <a:noAutofit/>
          </a:bodyPr>
          <a:lstStyle/>
          <a:p>
            <a:endParaRPr lang="ar-SA"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AE" b="1" i="1" dirty="0" smtClean="0">
                <a:solidFill>
                  <a:schemeClr val="tx1"/>
                </a:solidFill>
              </a:rPr>
              <a:t>اختبارات الذكاء والتوزيع الطبيعي</a:t>
            </a:r>
            <a:r>
              <a:rPr lang="ar-SA" b="1" i="1" dirty="0" smtClean="0">
                <a:solidFill>
                  <a:schemeClr val="tx1"/>
                </a:solidFill>
              </a:rPr>
              <a:t>:</a:t>
            </a:r>
            <a:endParaRPr lang="ar-SA" b="1" i="1" dirty="0">
              <a:solidFill>
                <a:schemeClr val="tx1"/>
              </a:solidFill>
            </a:endParaRPr>
          </a:p>
        </p:txBody>
      </p:sp>
      <p:sp>
        <p:nvSpPr>
          <p:cNvPr id="3" name="Content Placeholder 2"/>
          <p:cNvSpPr>
            <a:spLocks noGrp="1"/>
          </p:cNvSpPr>
          <p:nvPr>
            <p:ph sz="quarter" idx="1"/>
          </p:nvPr>
        </p:nvSpPr>
        <p:spPr/>
        <p:txBody>
          <a:bodyPr/>
          <a:lstStyle/>
          <a:p>
            <a:pPr>
              <a:buNone/>
            </a:pPr>
            <a:r>
              <a:rPr lang="ar-AE" dirty="0" smtClean="0"/>
              <a:t>تتوزع نسب الذكاء بين الناس حسب منحنى التوزيع الطبيعي والذي يشبه شكل الجرس وان التوزيع التكراري للعديد من السمات الانسانية تتوزع بين الناس حسب  منحنى التوزيع السوي  وأغلب الدرجات تميل الى التجمع حول الوسط وتقل عند الاطراف والدرجة الوسط في اختبارات الذكاء هي </a:t>
            </a:r>
            <a:r>
              <a:rPr lang="en-US" dirty="0" smtClean="0"/>
              <a:t>100</a:t>
            </a:r>
            <a:r>
              <a:rPr lang="ar-AE" dirty="0" smtClean="0"/>
              <a:t> والانحراف المعياري  لأغلب اختبارات الذكاء </a:t>
            </a:r>
            <a:r>
              <a:rPr lang="en-US" dirty="0" smtClean="0"/>
              <a:t>15</a:t>
            </a:r>
          </a:p>
          <a:p>
            <a:pPr>
              <a:buNone/>
            </a:pPr>
            <a:endParaRPr lang="ar-SA" dirty="0"/>
          </a:p>
        </p:txBody>
      </p:sp>
      <p:pic>
        <p:nvPicPr>
          <p:cNvPr id="4" name="Picture 3" descr="is (1).jpg"/>
          <p:cNvPicPr>
            <a:picLocks noChangeAspect="1"/>
          </p:cNvPicPr>
          <p:nvPr/>
        </p:nvPicPr>
        <p:blipFill>
          <a:blip r:embed="rId2"/>
          <a:stretch>
            <a:fillRect/>
          </a:stretch>
        </p:blipFill>
        <p:spPr>
          <a:xfrm>
            <a:off x="500034" y="4429132"/>
            <a:ext cx="3248025" cy="197167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i="1" dirty="0" smtClean="0">
                <a:solidFill>
                  <a:schemeClr val="tx1"/>
                </a:solidFill>
              </a:rPr>
              <a:t>الفرق بين الذكاء السيال والذكاء المتبلور:</a:t>
            </a:r>
            <a:endParaRPr lang="ar-SA" b="1" i="1" dirty="0">
              <a:solidFill>
                <a:schemeClr val="tx1"/>
              </a:solidFill>
            </a:endParaRPr>
          </a:p>
        </p:txBody>
      </p:sp>
      <p:sp>
        <p:nvSpPr>
          <p:cNvPr id="3" name="Content Placeholder 2"/>
          <p:cNvSpPr>
            <a:spLocks noGrp="1"/>
          </p:cNvSpPr>
          <p:nvPr>
            <p:ph sz="quarter" idx="1"/>
          </p:nvPr>
        </p:nvSpPr>
        <p:spPr/>
        <p:txBody>
          <a:bodyPr/>
          <a:lstStyle/>
          <a:p>
            <a:pPr>
              <a:buNone/>
            </a:pPr>
            <a:r>
              <a:rPr lang="ar-SA" dirty="0" smtClean="0"/>
              <a:t> </a:t>
            </a:r>
            <a:r>
              <a:rPr lang="ar-SA" dirty="0" smtClean="0"/>
              <a:t>كاتل: عند كاتل </a:t>
            </a:r>
            <a:r>
              <a:rPr lang="ar-SA" b="1" dirty="0" smtClean="0"/>
              <a:t>يتضمن </a:t>
            </a:r>
            <a:r>
              <a:rPr lang="ar-SA" b="1" dirty="0" smtClean="0"/>
              <a:t>الذكاء السيال </a:t>
            </a:r>
            <a:r>
              <a:rPr lang="ar-SA" dirty="0" smtClean="0"/>
              <a:t>الاستدلال، الذاكرة، وعمليات معالجة المعلومات </a:t>
            </a:r>
            <a:r>
              <a:rPr lang="ar-SA" dirty="0" smtClean="0"/>
              <a:t>ويظهر </a:t>
            </a:r>
            <a:r>
              <a:rPr lang="ar-SA" dirty="0" smtClean="0"/>
              <a:t>ذلك في المهارات التي تتطلب من الفرد التكيف لمواقف جديدة ويقاس هذا الذكاء من خلال اختبارات لا تتأثر بالتعليم؛ تذكر مجموعة من الارقام، حل تمثيلات او احاجي لغوية، تحديد الفقرة اللاحقة ضمن سلسلة، انشاء مجسم مماثل لتصميم معين .</a:t>
            </a:r>
          </a:p>
          <a:p>
            <a:pPr>
              <a:buNone/>
            </a:pPr>
            <a:r>
              <a:rPr lang="ar-SA" dirty="0" smtClean="0"/>
              <a:t> اما الذكاء المتبلور يتضمن المعلومات، المهارات، الاستراتيجيات التي تعلمها الفرد من خلال الخبرة ويطبقها في حل المشاكل</a:t>
            </a:r>
            <a:br>
              <a:rPr lang="ar-SA" dirty="0" smtClean="0"/>
            </a:b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b="1" i="1" dirty="0" smtClean="0">
                <a:solidFill>
                  <a:schemeClr val="tx1"/>
                </a:solidFill>
              </a:rPr>
              <a:t>نظرية الذكاء المتعدد</a:t>
            </a:r>
            <a:r>
              <a:rPr lang="ar-SA" b="1" i="1" dirty="0" smtClean="0">
                <a:solidFill>
                  <a:schemeClr val="tx1"/>
                </a:solidFill>
              </a:rPr>
              <a:t>:</a:t>
            </a:r>
            <a:endParaRPr lang="ar-SA" b="1" i="1" dirty="0">
              <a:solidFill>
                <a:schemeClr val="tx1"/>
              </a:solidFill>
            </a:endParaRPr>
          </a:p>
        </p:txBody>
      </p:sp>
      <p:sp>
        <p:nvSpPr>
          <p:cNvPr id="3" name="Content Placeholder 2"/>
          <p:cNvSpPr>
            <a:spLocks noGrp="1"/>
          </p:cNvSpPr>
          <p:nvPr>
            <p:ph sz="quarter" idx="1"/>
          </p:nvPr>
        </p:nvSpPr>
        <p:spPr/>
        <p:txBody>
          <a:bodyPr/>
          <a:lstStyle/>
          <a:p>
            <a:pPr>
              <a:buNone/>
            </a:pPr>
            <a:r>
              <a:rPr lang="ar-JO" dirty="0" smtClean="0"/>
              <a:t>لاحظ </a:t>
            </a:r>
            <a:r>
              <a:rPr lang="ar-JO" b="1" dirty="0" smtClean="0"/>
              <a:t>جاردنز </a:t>
            </a:r>
            <a:r>
              <a:rPr lang="ar-JO" dirty="0" smtClean="0"/>
              <a:t>ان الكثير من الافراد الذين يتعرضون لإصابات في الدماغ يفقدون القدرة على اداء بعض القدرات مثل القدرة اللغوية لكن الفرد يبقى قادر على اداء الكثير من المهام الاخرى كما لو كان طبيعياً و لاحظ ايضاً ان بعض الافراد متميزين جداً في نوع من القدرات مثل القدرات الحسابية و من هنا افترض ان هناك </a:t>
            </a:r>
            <a:r>
              <a:rPr lang="ar-JO" dirty="0" smtClean="0">
                <a:solidFill>
                  <a:srgbClr val="C00000"/>
                </a:solidFill>
              </a:rPr>
              <a:t>أنواع مختلفة من الذكاء</a:t>
            </a:r>
            <a:r>
              <a:rPr lang="ar-JO" dirty="0" smtClean="0"/>
              <a:t>.</a:t>
            </a:r>
            <a:endParaRPr lang="en-US" dirty="0" smtClean="0"/>
          </a:p>
          <a:p>
            <a:pPr>
              <a:buNone/>
            </a:pP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endParaRPr lang="en-US" dirty="0"/>
          </a:p>
        </p:txBody>
      </p:sp>
      <p:graphicFrame>
        <p:nvGraphicFramePr>
          <p:cNvPr id="4" name="Diagram 3"/>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7772400" cy="1470025"/>
          </a:xfrm>
        </p:spPr>
        <p:txBody>
          <a:bodyPr/>
          <a:lstStyle/>
          <a:p>
            <a:pPr marL="742950" indent="-742950" algn="r" rtl="1"/>
            <a:r>
              <a:rPr lang="ar-JO" dirty="0" smtClean="0">
                <a:solidFill>
                  <a:schemeClr val="tx1"/>
                </a:solidFill>
              </a:rPr>
              <a:t>الذكاء اللغوي</a:t>
            </a:r>
            <a:endParaRPr lang="en-US" dirty="0">
              <a:solidFill>
                <a:schemeClr val="tx1"/>
              </a:solidFill>
            </a:endParaRPr>
          </a:p>
        </p:txBody>
      </p:sp>
      <p:sp>
        <p:nvSpPr>
          <p:cNvPr id="3" name="Subtitle 2"/>
          <p:cNvSpPr>
            <a:spLocks noGrp="1"/>
          </p:cNvSpPr>
          <p:nvPr>
            <p:ph type="subTitle" idx="1"/>
          </p:nvPr>
        </p:nvSpPr>
        <p:spPr>
          <a:xfrm>
            <a:off x="0" y="1295400"/>
            <a:ext cx="9144000" cy="5562600"/>
          </a:xfrm>
        </p:spPr>
        <p:txBody>
          <a:bodyPr/>
          <a:lstStyle/>
          <a:p>
            <a:pPr algn="r" rtl="1"/>
            <a:endParaRPr lang="ar-JO" dirty="0" smtClean="0"/>
          </a:p>
          <a:p>
            <a:pPr algn="r" rtl="1"/>
            <a:endParaRPr lang="en-US" dirty="0"/>
          </a:p>
        </p:txBody>
      </p:sp>
      <p:sp>
        <p:nvSpPr>
          <p:cNvPr id="5" name="Cloud Callout 4"/>
          <p:cNvSpPr/>
          <p:nvPr/>
        </p:nvSpPr>
        <p:spPr>
          <a:xfrm>
            <a:off x="2143108" y="1714488"/>
            <a:ext cx="6324600" cy="426720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3200" b="1" dirty="0" smtClean="0"/>
              <a:t>يتضمن القدرة على استخدام المفردات و اجراء التحليلات اللغوية و استيعاب المواد اللغوية المعقدة و فهم الصورة البيانية</a:t>
            </a:r>
            <a:endParaRPr lang="en-US" sz="32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pPr marL="742950" indent="-742950" algn="r" rtl="1"/>
            <a:r>
              <a:rPr lang="ar-JO" dirty="0" smtClean="0">
                <a:solidFill>
                  <a:schemeClr val="tx1"/>
                </a:solidFill>
              </a:rPr>
              <a:t>  الذكاء الموسيقي</a:t>
            </a:r>
            <a:endParaRPr lang="en-US" dirty="0">
              <a:solidFill>
                <a:schemeClr val="tx1"/>
              </a:solidFill>
            </a:endParaRPr>
          </a:p>
        </p:txBody>
      </p:sp>
      <p:sp>
        <p:nvSpPr>
          <p:cNvPr id="3" name="Subtitle 2"/>
          <p:cNvSpPr>
            <a:spLocks noGrp="1"/>
          </p:cNvSpPr>
          <p:nvPr>
            <p:ph type="subTitle" idx="1"/>
          </p:nvPr>
        </p:nvSpPr>
        <p:spPr>
          <a:xfrm>
            <a:off x="0" y="1295400"/>
            <a:ext cx="9144000" cy="5562600"/>
          </a:xfrm>
        </p:spPr>
        <p:txBody>
          <a:bodyPr/>
          <a:lstStyle/>
          <a:p>
            <a:endParaRPr lang="en-US" dirty="0"/>
          </a:p>
        </p:txBody>
      </p:sp>
      <p:sp>
        <p:nvSpPr>
          <p:cNvPr id="4" name="Cloud 3"/>
          <p:cNvSpPr/>
          <p:nvPr/>
        </p:nvSpPr>
        <p:spPr>
          <a:xfrm>
            <a:off x="2285984" y="1571612"/>
            <a:ext cx="6248400" cy="43434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smtClean="0"/>
              <a:t>يتضمن القدرة على فهم الالحان و المقطوعات الموسيقية و القدرة على تخزينها و إعادة انتاجها</a:t>
            </a:r>
            <a:endParaRPr lang="en-US"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pPr algn="r"/>
            <a:r>
              <a:rPr lang="ar-JO" dirty="0" smtClean="0">
                <a:solidFill>
                  <a:schemeClr val="tx1"/>
                </a:solidFill>
              </a:rPr>
              <a:t>الذكاء المنطقي</a:t>
            </a:r>
            <a:endParaRPr lang="en-US" dirty="0">
              <a:solidFill>
                <a:schemeClr val="tx1"/>
              </a:solidFill>
            </a:endParaRPr>
          </a:p>
        </p:txBody>
      </p:sp>
      <p:sp>
        <p:nvSpPr>
          <p:cNvPr id="3" name="Subtitle 2"/>
          <p:cNvSpPr>
            <a:spLocks noGrp="1"/>
          </p:cNvSpPr>
          <p:nvPr>
            <p:ph type="subTitle" idx="1"/>
          </p:nvPr>
        </p:nvSpPr>
        <p:spPr>
          <a:xfrm>
            <a:off x="0" y="1371600"/>
            <a:ext cx="9144000" cy="5486400"/>
          </a:xfrm>
        </p:spPr>
        <p:txBody>
          <a:bodyPr/>
          <a:lstStyle/>
          <a:p>
            <a:endParaRPr lang="en-US" dirty="0"/>
          </a:p>
        </p:txBody>
      </p:sp>
      <p:sp>
        <p:nvSpPr>
          <p:cNvPr id="4" name="Cloud 3"/>
          <p:cNvSpPr/>
          <p:nvPr/>
        </p:nvSpPr>
        <p:spPr>
          <a:xfrm>
            <a:off x="1928794" y="1500174"/>
            <a:ext cx="6781800" cy="45720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smtClean="0"/>
              <a:t>يتضمن القدرة علو فهم العلاقات الرياضية و الحساب و حل المسائل الجبرية و المنطق الرمزي</a:t>
            </a:r>
            <a:endParaRPr lang="en-US" sz="24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772400" cy="1470025"/>
          </a:xfrm>
        </p:spPr>
        <p:txBody>
          <a:bodyPr/>
          <a:lstStyle/>
          <a:p>
            <a:pPr algn="r"/>
            <a:r>
              <a:rPr lang="ar-JO" dirty="0" smtClean="0">
                <a:solidFill>
                  <a:schemeClr val="tx1"/>
                </a:solidFill>
              </a:rPr>
              <a:t>الذكاء الفراغي</a:t>
            </a:r>
            <a:endParaRPr lang="en-US" dirty="0">
              <a:solidFill>
                <a:schemeClr val="tx1"/>
              </a:solidFill>
            </a:endParaRPr>
          </a:p>
        </p:txBody>
      </p:sp>
      <p:sp>
        <p:nvSpPr>
          <p:cNvPr id="3" name="Subtitle 2"/>
          <p:cNvSpPr>
            <a:spLocks noGrp="1"/>
          </p:cNvSpPr>
          <p:nvPr>
            <p:ph type="subTitle" idx="1"/>
          </p:nvPr>
        </p:nvSpPr>
        <p:spPr>
          <a:xfrm>
            <a:off x="0" y="1219200"/>
            <a:ext cx="9144000" cy="5638800"/>
          </a:xfrm>
        </p:spPr>
        <p:txBody>
          <a:bodyPr/>
          <a:lstStyle/>
          <a:p>
            <a:endParaRPr lang="en-US" dirty="0"/>
          </a:p>
        </p:txBody>
      </p:sp>
      <p:sp>
        <p:nvSpPr>
          <p:cNvPr id="4" name="Cloud 3"/>
          <p:cNvSpPr/>
          <p:nvPr/>
        </p:nvSpPr>
        <p:spPr>
          <a:xfrm>
            <a:off x="990600" y="1524000"/>
            <a:ext cx="7696200" cy="48768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smtClean="0"/>
              <a:t>يتضمن القدرة على ادراك العلاقات المكانية و الفراغية بين الاشياء و المجسمات.</a:t>
            </a:r>
            <a:endParaRPr lang="en-US" sz="24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7772400" cy="1470025"/>
          </a:xfrm>
        </p:spPr>
        <p:txBody>
          <a:bodyPr/>
          <a:lstStyle/>
          <a:p>
            <a:pPr algn="r"/>
            <a:r>
              <a:rPr lang="ar-JO" dirty="0" smtClean="0">
                <a:solidFill>
                  <a:schemeClr val="tx1"/>
                </a:solidFill>
              </a:rPr>
              <a:t>الذكاء الجسمي الحركي</a:t>
            </a:r>
            <a:endParaRPr lang="en-US" dirty="0">
              <a:solidFill>
                <a:schemeClr val="tx1"/>
              </a:solidFill>
            </a:endParaRPr>
          </a:p>
        </p:txBody>
      </p:sp>
      <p:sp>
        <p:nvSpPr>
          <p:cNvPr id="3" name="Subtitle 2"/>
          <p:cNvSpPr>
            <a:spLocks noGrp="1"/>
          </p:cNvSpPr>
          <p:nvPr>
            <p:ph type="subTitle" idx="1"/>
          </p:nvPr>
        </p:nvSpPr>
        <p:spPr>
          <a:xfrm>
            <a:off x="0" y="1295400"/>
            <a:ext cx="9144000" cy="5562600"/>
          </a:xfrm>
        </p:spPr>
        <p:txBody>
          <a:bodyPr/>
          <a:lstStyle/>
          <a:p>
            <a:endParaRPr lang="en-US" dirty="0"/>
          </a:p>
        </p:txBody>
      </p:sp>
      <p:sp>
        <p:nvSpPr>
          <p:cNvPr id="4" name="Cloud 3"/>
          <p:cNvSpPr/>
          <p:nvPr/>
        </p:nvSpPr>
        <p:spPr>
          <a:xfrm>
            <a:off x="1071538" y="1676400"/>
            <a:ext cx="7772400" cy="51816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smtClean="0"/>
              <a:t>يتضمن القدرة اداء و تعلم الحركات الجسمية او الرياضية المختلفة</a:t>
            </a:r>
            <a:endParaRPr lang="en-US" sz="24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lstStyle/>
          <a:p>
            <a:pPr algn="r"/>
            <a:r>
              <a:rPr lang="ar-JO" dirty="0" smtClean="0">
                <a:solidFill>
                  <a:schemeClr val="tx1"/>
                </a:solidFill>
              </a:rPr>
              <a:t>الذكاء الشخصي</a:t>
            </a:r>
            <a:endParaRPr lang="en-US" dirty="0">
              <a:solidFill>
                <a:schemeClr val="tx1"/>
              </a:solidFill>
            </a:endParaRPr>
          </a:p>
        </p:txBody>
      </p:sp>
      <p:sp>
        <p:nvSpPr>
          <p:cNvPr id="3" name="Subtitle 2"/>
          <p:cNvSpPr>
            <a:spLocks noGrp="1"/>
          </p:cNvSpPr>
          <p:nvPr>
            <p:ph type="subTitle" idx="1"/>
          </p:nvPr>
        </p:nvSpPr>
        <p:spPr>
          <a:xfrm>
            <a:off x="0" y="1219200"/>
            <a:ext cx="9144000" cy="5638800"/>
          </a:xfrm>
        </p:spPr>
        <p:txBody>
          <a:bodyPr/>
          <a:lstStyle/>
          <a:p>
            <a:endParaRPr lang="en-US" dirty="0"/>
          </a:p>
        </p:txBody>
      </p:sp>
      <p:sp>
        <p:nvSpPr>
          <p:cNvPr id="4" name="Cloud 3"/>
          <p:cNvSpPr/>
          <p:nvPr/>
        </p:nvSpPr>
        <p:spPr>
          <a:xfrm>
            <a:off x="1071538" y="1571612"/>
            <a:ext cx="7848600" cy="51054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smtClean="0"/>
              <a:t>يتضمن معرفة  الفرد بذاته و مشاعره و اهتماماته و مقدرته على ضبطها</a:t>
            </a:r>
            <a:endParaRPr lang="en-US"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u="sng" dirty="0" smtClean="0"/>
              <a:t>تعريف الذكاء:   </a:t>
            </a:r>
            <a:endParaRPr lang="ar-SA" b="1" u="sng" dirty="0"/>
          </a:p>
        </p:txBody>
      </p:sp>
      <p:sp>
        <p:nvSpPr>
          <p:cNvPr id="3" name="Content Placeholder 2"/>
          <p:cNvSpPr>
            <a:spLocks noGrp="1"/>
          </p:cNvSpPr>
          <p:nvPr>
            <p:ph sz="quarter" idx="1"/>
          </p:nvPr>
        </p:nvSpPr>
        <p:spPr/>
        <p:txBody>
          <a:bodyPr/>
          <a:lstStyle/>
          <a:p>
            <a:pPr>
              <a:buNone/>
            </a:pPr>
            <a:r>
              <a:rPr lang="ar-SA" dirty="0" smtClean="0"/>
              <a:t>هو الفصاحة أي القدرة على حل المشكلات و اكتشاف الاشياء بسرعة و القدرة على التعلم من الخبرات</a:t>
            </a:r>
          </a:p>
          <a:p>
            <a:pPr>
              <a:buNone/>
            </a:pPr>
            <a:endParaRPr lang="ar-SA" dirty="0" smtClean="0"/>
          </a:p>
          <a:p>
            <a:pPr>
              <a:buNone/>
            </a:pPr>
            <a:r>
              <a:rPr lang="ar-SA" b="1" i="1" dirty="0" smtClean="0"/>
              <a:t>ينطوي الذكاء على 3 قدرات هي:</a:t>
            </a:r>
          </a:p>
          <a:p>
            <a:pPr>
              <a:buNone/>
            </a:pPr>
            <a:r>
              <a:rPr lang="ar-SA" dirty="0" smtClean="0"/>
              <a:t>1- </a:t>
            </a:r>
            <a:r>
              <a:rPr lang="ar-SA" b="1" dirty="0" smtClean="0"/>
              <a:t>القدرة على التعلم مع المجردات </a:t>
            </a:r>
            <a:r>
              <a:rPr lang="ar-SA" dirty="0" smtClean="0"/>
              <a:t>: مثل الافكار و الرموز و العلاقات و المفاهيم و المبادئ أكثر من الأشياء المحسوسة مثل الأدوات الميكانيكية و الأنشطة الحسية.</a:t>
            </a:r>
          </a:p>
          <a:p>
            <a:pPr>
              <a:buNone/>
            </a:pPr>
            <a:r>
              <a:rPr lang="ar-SA" dirty="0" smtClean="0"/>
              <a:t>القدرة على التفكير المجرد تمكن الفرد على التفكير المنطقي و  السليم و التفكير الافتراضي و فهم العلاقات و الأشياء و الظواهر (تشير الدراسات أن 50% من الأفراد لا يصلون إلى هذا المستوى من التفكير).</a:t>
            </a:r>
          </a:p>
          <a:p>
            <a:pPr>
              <a:buNone/>
            </a:pPr>
            <a:endParaRPr lang="ar-SA" dirty="0" smtClean="0"/>
          </a:p>
          <a:p>
            <a:pPr>
              <a:buNone/>
            </a:pPr>
            <a:endParaRPr lang="ar-SA" dirty="0" smtClean="0"/>
          </a:p>
          <a:p>
            <a:pPr>
              <a:buNone/>
            </a:pPr>
            <a:endParaRPr lang="ar-SA" dirty="0" smtClean="0"/>
          </a:p>
          <a:p>
            <a:pPr>
              <a:buNone/>
            </a:pPr>
            <a:endParaRPr lang="ar-SA"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0"/>
            <a:ext cx="7772400" cy="1470025"/>
          </a:xfrm>
        </p:spPr>
        <p:txBody>
          <a:bodyPr/>
          <a:lstStyle/>
          <a:p>
            <a:pPr algn="r"/>
            <a:r>
              <a:rPr lang="ar-JO" dirty="0" smtClean="0">
                <a:solidFill>
                  <a:schemeClr val="tx1"/>
                </a:solidFill>
              </a:rPr>
              <a:t>الذكاء البين الشخصي</a:t>
            </a:r>
            <a:endParaRPr lang="en-US" dirty="0">
              <a:solidFill>
                <a:schemeClr val="tx1"/>
              </a:solidFill>
            </a:endParaRPr>
          </a:p>
        </p:txBody>
      </p:sp>
      <p:sp>
        <p:nvSpPr>
          <p:cNvPr id="3" name="Subtitle 2"/>
          <p:cNvSpPr>
            <a:spLocks noGrp="1"/>
          </p:cNvSpPr>
          <p:nvPr>
            <p:ph type="subTitle" idx="1"/>
          </p:nvPr>
        </p:nvSpPr>
        <p:spPr>
          <a:xfrm>
            <a:off x="0" y="1143000"/>
            <a:ext cx="9144000" cy="5715000"/>
          </a:xfrm>
        </p:spPr>
        <p:txBody>
          <a:bodyPr/>
          <a:lstStyle/>
          <a:p>
            <a:endParaRPr lang="en-US" dirty="0"/>
          </a:p>
        </p:txBody>
      </p:sp>
      <p:sp>
        <p:nvSpPr>
          <p:cNvPr id="4" name="Cloud 3"/>
          <p:cNvSpPr/>
          <p:nvPr/>
        </p:nvSpPr>
        <p:spPr>
          <a:xfrm>
            <a:off x="928662" y="1500174"/>
            <a:ext cx="7772400" cy="51054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smtClean="0"/>
              <a:t>يسمى الذكاء الاجتماعي و يتضمن القدرة على فهم العلاقات الاجتماعية و فهم المؤشرات الاجتماعية الدقيقة و بناء العلاقات الاجتماعية الناجحة</a:t>
            </a:r>
            <a:endParaRPr lang="en-US" sz="2400"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772400" cy="1470025"/>
          </a:xfrm>
        </p:spPr>
        <p:txBody>
          <a:bodyPr/>
          <a:lstStyle/>
          <a:p>
            <a:pPr algn="r"/>
            <a:r>
              <a:rPr lang="ar-JO" dirty="0" smtClean="0">
                <a:solidFill>
                  <a:schemeClr val="tx1"/>
                </a:solidFill>
              </a:rPr>
              <a:t>الذكاء الطبيعي</a:t>
            </a:r>
            <a:endParaRPr lang="en-US" dirty="0">
              <a:solidFill>
                <a:schemeClr val="tx1"/>
              </a:solidFill>
            </a:endParaRPr>
          </a:p>
        </p:txBody>
      </p:sp>
      <p:sp>
        <p:nvSpPr>
          <p:cNvPr id="3" name="Subtitle 2"/>
          <p:cNvSpPr>
            <a:spLocks noGrp="1"/>
          </p:cNvSpPr>
          <p:nvPr>
            <p:ph type="subTitle" idx="1"/>
          </p:nvPr>
        </p:nvSpPr>
        <p:spPr>
          <a:xfrm>
            <a:off x="0" y="1295400"/>
            <a:ext cx="9144000" cy="5562600"/>
          </a:xfrm>
        </p:spPr>
        <p:txBody>
          <a:bodyPr/>
          <a:lstStyle/>
          <a:p>
            <a:endParaRPr lang="en-US" dirty="0"/>
          </a:p>
        </p:txBody>
      </p:sp>
      <p:sp>
        <p:nvSpPr>
          <p:cNvPr id="4" name="Cloud 3"/>
          <p:cNvSpPr/>
          <p:nvPr/>
        </p:nvSpPr>
        <p:spPr>
          <a:xfrm>
            <a:off x="1219200" y="1447800"/>
            <a:ext cx="7315200" cy="51054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smtClean="0"/>
              <a:t>يتضمن القدرة على فهم البيئة الطبيعية و الاهتمام الكبير بها</a:t>
            </a:r>
            <a:endParaRPr lang="en-US" sz="2400"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b="1" i="1" dirty="0" smtClean="0">
                <a:solidFill>
                  <a:schemeClr val="tx1"/>
                </a:solidFill>
              </a:rPr>
              <a:t>نظرية الذكاء الثلاثي</a:t>
            </a:r>
            <a:r>
              <a:rPr lang="ar-SA" b="1" i="1" dirty="0" smtClean="0">
                <a:solidFill>
                  <a:schemeClr val="tx1"/>
                </a:solidFill>
              </a:rPr>
              <a:t>:</a:t>
            </a:r>
            <a:endParaRPr lang="ar-SA" b="1" i="1" dirty="0">
              <a:solidFill>
                <a:schemeClr val="tx1"/>
              </a:solidFill>
            </a:endParaRPr>
          </a:p>
        </p:txBody>
      </p:sp>
      <p:sp>
        <p:nvSpPr>
          <p:cNvPr id="3" name="Content Placeholder 2"/>
          <p:cNvSpPr>
            <a:spLocks noGrp="1"/>
          </p:cNvSpPr>
          <p:nvPr>
            <p:ph sz="quarter" idx="1"/>
          </p:nvPr>
        </p:nvSpPr>
        <p:spPr/>
        <p:txBody>
          <a:bodyPr/>
          <a:lstStyle/>
          <a:p>
            <a:pPr>
              <a:buNone/>
            </a:pPr>
            <a:r>
              <a:rPr lang="ar-JO" dirty="0" smtClean="0"/>
              <a:t>احدى مشكلات اختبارات الذكاء التقليدية انها لا تبين الكيفية التي يحل بها المفحوص المشكلة او يجيب بها على السؤال فهذه الاختبارات ذات اتجاه سيكومتري تركز على اذا كانت الاجابة صحيحة ام لا الهدف لهذه الاتجاهات ليس مجرد قياس القدرة العقلية بل يجب ان يكون ايضاً فهم هذه القدرات و مساعدة الناس على زيادة استخدامها في الحياة اليومية احدى هذه النظريات الواعدة نظرية ستيرنبيرغ في الذكاء ثلاثي الابعاد و يرى ان هناك </a:t>
            </a:r>
            <a:r>
              <a:rPr lang="ar-JO" dirty="0" smtClean="0">
                <a:solidFill>
                  <a:srgbClr val="C00000"/>
                </a:solidFill>
              </a:rPr>
              <a:t>ثلاثة جوانب للذكاء. </a:t>
            </a:r>
            <a:endParaRPr lang="ar-JO" dirty="0" smtClean="0"/>
          </a:p>
          <a:p>
            <a:pPr>
              <a:buNone/>
            </a:pPr>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0"/>
            <a:ext cx="7772400" cy="1071546"/>
          </a:xfrm>
        </p:spPr>
        <p:txBody>
          <a:bodyPr/>
          <a:lstStyle/>
          <a:p>
            <a:pPr algn="r"/>
            <a:r>
              <a:rPr lang="ar-JO" dirty="0" smtClean="0">
                <a:solidFill>
                  <a:schemeClr val="tx1"/>
                </a:solidFill>
              </a:rPr>
              <a:t>مكونات معالجة المعلومات</a:t>
            </a:r>
            <a:r>
              <a:rPr lang="ar-SA" dirty="0" smtClean="0">
                <a:solidFill>
                  <a:schemeClr val="tx1"/>
                </a:solidFill>
              </a:rPr>
              <a:t>:</a:t>
            </a:r>
            <a:endParaRPr lang="en-US" dirty="0">
              <a:solidFill>
                <a:schemeClr val="tx1"/>
              </a:solidFill>
            </a:endParaRPr>
          </a:p>
        </p:txBody>
      </p:sp>
      <p:sp>
        <p:nvSpPr>
          <p:cNvPr id="3" name="Subtitle 2"/>
          <p:cNvSpPr>
            <a:spLocks noGrp="1"/>
          </p:cNvSpPr>
          <p:nvPr>
            <p:ph type="subTitle" idx="1"/>
          </p:nvPr>
        </p:nvSpPr>
        <p:spPr>
          <a:xfrm>
            <a:off x="0" y="1066800"/>
            <a:ext cx="9144000" cy="5791200"/>
          </a:xfrm>
        </p:spPr>
        <p:txBody>
          <a:bodyPr/>
          <a:lstStyle/>
          <a:p>
            <a:endParaRPr lang="en-US" dirty="0">
              <a:solidFill>
                <a:schemeClr val="tx1"/>
              </a:solidFill>
            </a:endParaRPr>
          </a:p>
        </p:txBody>
      </p:sp>
      <p:graphicFrame>
        <p:nvGraphicFramePr>
          <p:cNvPr id="5" name="Diagram 4"/>
          <p:cNvGraphicFramePr/>
          <p:nvPr/>
        </p:nvGraphicFramePr>
        <p:xfrm>
          <a:off x="0" y="1428736"/>
          <a:ext cx="9144000" cy="5429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JO" b="1" dirty="0" smtClean="0">
                <a:solidFill>
                  <a:schemeClr val="tx1"/>
                </a:solidFill>
              </a:rPr>
              <a:t>المكونات الوراثية</a:t>
            </a:r>
            <a:r>
              <a:rPr lang="ar-SA" b="1" dirty="0" smtClean="0">
                <a:solidFill>
                  <a:schemeClr val="tx1"/>
                </a:solidFill>
              </a:rPr>
              <a:t>:</a:t>
            </a:r>
            <a:endParaRPr lang="en-US" b="1" dirty="0">
              <a:solidFill>
                <a:schemeClr val="tx1"/>
              </a:solidFill>
            </a:endParaRPr>
          </a:p>
        </p:txBody>
      </p:sp>
      <p:sp>
        <p:nvSpPr>
          <p:cNvPr id="3" name="Content Placeholder 2"/>
          <p:cNvSpPr>
            <a:spLocks noGrp="1"/>
          </p:cNvSpPr>
          <p:nvPr>
            <p:ph idx="1"/>
          </p:nvPr>
        </p:nvSpPr>
        <p:spPr/>
        <p:txBody>
          <a:bodyPr/>
          <a:lstStyle/>
          <a:p>
            <a:endParaRPr lang="en-US"/>
          </a:p>
        </p:txBody>
      </p:sp>
      <p:sp>
        <p:nvSpPr>
          <p:cNvPr id="4" name="Cloud 3"/>
          <p:cNvSpPr/>
          <p:nvPr/>
        </p:nvSpPr>
        <p:spPr>
          <a:xfrm>
            <a:off x="714348" y="1714488"/>
            <a:ext cx="7315200" cy="44958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rtl="1"/>
            <a:r>
              <a:rPr lang="ar-JO" sz="2400" b="1" dirty="0" smtClean="0"/>
              <a:t>تتضمن العمليات التنفيدية المستخدمة في عملية حل المشكلة و انجاز المهام و تشمل الخطوات الضرورية لادراك المشكلة و اختيار الاستراتيجية لحلها و التخطيط و المرقبة و تقييم الحل و هي ذات مستوى عالي من الضبط و السيطرة</a:t>
            </a:r>
            <a:endParaRPr lang="en-US" sz="2400"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pPr algn="r"/>
            <a:r>
              <a:rPr lang="ar-JO" i="1" dirty="0" smtClean="0">
                <a:solidFill>
                  <a:schemeClr val="tx1"/>
                </a:solidFill>
              </a:rPr>
              <a:t>المكونات الادائية</a:t>
            </a:r>
            <a:r>
              <a:rPr lang="ar-SA" i="1" dirty="0" smtClean="0">
                <a:solidFill>
                  <a:schemeClr val="tx1"/>
                </a:solidFill>
              </a:rPr>
              <a:t>:</a:t>
            </a:r>
            <a:endParaRPr lang="en-US" i="1" dirty="0">
              <a:solidFill>
                <a:schemeClr val="tx1"/>
              </a:solidFill>
            </a:endParaRPr>
          </a:p>
        </p:txBody>
      </p:sp>
      <p:sp>
        <p:nvSpPr>
          <p:cNvPr id="3" name="Subtitle 2"/>
          <p:cNvSpPr>
            <a:spLocks noGrp="1"/>
          </p:cNvSpPr>
          <p:nvPr>
            <p:ph type="subTitle" idx="1"/>
          </p:nvPr>
        </p:nvSpPr>
        <p:spPr>
          <a:xfrm>
            <a:off x="0" y="1285860"/>
            <a:ext cx="9144000" cy="5572140"/>
          </a:xfrm>
        </p:spPr>
        <p:txBody>
          <a:bodyPr/>
          <a:lstStyle/>
          <a:p>
            <a:endParaRPr lang="en-US" dirty="0"/>
          </a:p>
        </p:txBody>
      </p:sp>
      <p:sp>
        <p:nvSpPr>
          <p:cNvPr id="4" name="Cloud 3"/>
          <p:cNvSpPr/>
          <p:nvPr/>
        </p:nvSpPr>
        <p:spPr>
          <a:xfrm>
            <a:off x="857224" y="1571612"/>
            <a:ext cx="7848600" cy="48768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smtClean="0"/>
              <a:t>عمليات ذات مستوى ادنى تستخدم من اجل تنفيد تعليمات المكونات الوراثية و هذة المكونات تمثل الاجراءات الاساسية المتضمنة في اي نشاط  معرفي</a:t>
            </a:r>
            <a:endParaRPr lang="en-US" sz="2400"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7772400" cy="1470025"/>
          </a:xfrm>
        </p:spPr>
        <p:txBody>
          <a:bodyPr/>
          <a:lstStyle/>
          <a:p>
            <a:pPr algn="r"/>
            <a:r>
              <a:rPr lang="ar-JO" i="1" dirty="0" smtClean="0">
                <a:solidFill>
                  <a:schemeClr val="tx1"/>
                </a:solidFill>
              </a:rPr>
              <a:t>مكونات اكتساب المعرفة</a:t>
            </a:r>
            <a:r>
              <a:rPr lang="ar-SA" i="1" dirty="0" smtClean="0">
                <a:solidFill>
                  <a:schemeClr val="tx1"/>
                </a:solidFill>
              </a:rPr>
              <a:t>:</a:t>
            </a:r>
            <a:endParaRPr lang="en-US" i="1" dirty="0">
              <a:solidFill>
                <a:schemeClr val="tx1"/>
              </a:solidFill>
            </a:endParaRPr>
          </a:p>
        </p:txBody>
      </p:sp>
      <p:sp>
        <p:nvSpPr>
          <p:cNvPr id="3" name="Subtitle 2"/>
          <p:cNvSpPr>
            <a:spLocks noGrp="1"/>
          </p:cNvSpPr>
          <p:nvPr>
            <p:ph type="subTitle" idx="1"/>
          </p:nvPr>
        </p:nvSpPr>
        <p:spPr>
          <a:xfrm>
            <a:off x="0" y="1357298"/>
            <a:ext cx="9144000" cy="5500702"/>
          </a:xfrm>
        </p:spPr>
        <p:txBody>
          <a:bodyPr/>
          <a:lstStyle/>
          <a:p>
            <a:endParaRPr lang="en-US" dirty="0"/>
          </a:p>
        </p:txBody>
      </p:sp>
      <p:sp>
        <p:nvSpPr>
          <p:cNvPr id="4" name="Cloud 3"/>
          <p:cNvSpPr/>
          <p:nvPr/>
        </p:nvSpPr>
        <p:spPr>
          <a:xfrm>
            <a:off x="1071538" y="1828800"/>
            <a:ext cx="7239000" cy="50292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2400" b="1" dirty="0" smtClean="0"/>
              <a:t>تستخدم للحصول على معلومات جديدة و تشمل العمليات المستخدمة لتعلم كيفية حل المشكلات  و تضمن اكتساب و تخزين المعرفة الجديدة</a:t>
            </a:r>
            <a:endParaRPr lang="en-US" sz="2400"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
            <a:ext cx="7772400" cy="1000108"/>
          </a:xfrm>
        </p:spPr>
        <p:txBody>
          <a:bodyPr/>
          <a:lstStyle/>
          <a:p>
            <a:pPr algn="r"/>
            <a:r>
              <a:rPr lang="ar-JO" dirty="0" smtClean="0">
                <a:solidFill>
                  <a:schemeClr val="tx1"/>
                </a:solidFill>
              </a:rPr>
              <a:t>مكونات اكتساب المعرفة</a:t>
            </a:r>
            <a:r>
              <a:rPr lang="ar-SA" dirty="0" smtClean="0">
                <a:solidFill>
                  <a:schemeClr val="tx1"/>
                </a:solidFill>
              </a:rPr>
              <a:t>:</a:t>
            </a:r>
            <a:endParaRPr lang="en-US" dirty="0">
              <a:solidFill>
                <a:schemeClr val="tx1"/>
              </a:solidFill>
            </a:endParaRPr>
          </a:p>
        </p:txBody>
      </p:sp>
      <p:sp>
        <p:nvSpPr>
          <p:cNvPr id="3" name="Subtitle 2"/>
          <p:cNvSpPr>
            <a:spLocks noGrp="1"/>
          </p:cNvSpPr>
          <p:nvPr>
            <p:ph type="subTitle" idx="1"/>
          </p:nvPr>
        </p:nvSpPr>
        <p:spPr>
          <a:xfrm>
            <a:off x="0" y="1066800"/>
            <a:ext cx="9144000" cy="5791200"/>
          </a:xfrm>
        </p:spPr>
        <p:txBody>
          <a:bodyPr/>
          <a:lstStyle/>
          <a:p>
            <a:endParaRPr lang="en-US" dirty="0"/>
          </a:p>
        </p:txBody>
      </p:sp>
      <p:graphicFrame>
        <p:nvGraphicFramePr>
          <p:cNvPr id="4" name="Diagram 3"/>
          <p:cNvGraphicFramePr/>
          <p:nvPr/>
        </p:nvGraphicFramePr>
        <p:xfrm>
          <a:off x="0" y="1500174"/>
          <a:ext cx="9144000" cy="53578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28600" y="228600"/>
          <a:ext cx="8458200" cy="5897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endParaRPr lang="en-US" dirty="0"/>
          </a:p>
        </p:txBody>
      </p:sp>
      <p:graphicFrame>
        <p:nvGraphicFramePr>
          <p:cNvPr id="4" name="Diagram 3"/>
          <p:cNvGraphicFramePr/>
          <p:nvPr>
            <p:extLst>
              <p:ext uri="{D42A27DB-BD31-4B8C-83A1-F6EECF244321}">
                <p14:modId xmlns:p14="http://schemas.microsoft.com/office/powerpoint/2010/main" val="424362375"/>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pPr>
              <a:buNone/>
            </a:pPr>
            <a:r>
              <a:rPr lang="ar-SA" dirty="0" smtClean="0"/>
              <a:t>2- </a:t>
            </a:r>
            <a:r>
              <a:rPr lang="ar-SA" b="1" dirty="0" smtClean="0"/>
              <a:t>القدرة على حل المشكلات </a:t>
            </a:r>
            <a:r>
              <a:rPr lang="ar-SA" dirty="0" smtClean="0"/>
              <a:t>: فتتطلب هذه العملية القيام بعدد من العمليات العقلية تتمثل في :</a:t>
            </a:r>
          </a:p>
          <a:p>
            <a:pPr>
              <a:buNone/>
            </a:pPr>
            <a:endParaRPr lang="ar-SA" dirty="0" smtClean="0"/>
          </a:p>
          <a:p>
            <a:r>
              <a:rPr lang="ar-SA" dirty="0" smtClean="0"/>
              <a:t>ترميز المشكلة (أي فهمها الدقيق).</a:t>
            </a:r>
          </a:p>
          <a:p>
            <a:r>
              <a:rPr lang="ar-SA" dirty="0" smtClean="0"/>
              <a:t>التخطيط.</a:t>
            </a:r>
          </a:p>
          <a:p>
            <a:r>
              <a:rPr lang="ar-SA" dirty="0" smtClean="0"/>
              <a:t>القياس التمثيلي.</a:t>
            </a:r>
          </a:p>
          <a:p>
            <a:r>
              <a:rPr lang="ar-SA" dirty="0" smtClean="0"/>
              <a:t>الاستدلال السببي.</a:t>
            </a:r>
          </a:p>
          <a:p>
            <a:r>
              <a:rPr lang="ar-SA" dirty="0" smtClean="0"/>
              <a:t>استخدام الادوات و الوسائل.</a:t>
            </a:r>
          </a:p>
          <a:p>
            <a:r>
              <a:rPr lang="ar-SA" dirty="0" smtClean="0"/>
              <a:t>التفكير العلمي و الاستنباط.</a:t>
            </a:r>
            <a:endParaRPr lang="ar-SA" dirty="0"/>
          </a:p>
        </p:txBody>
      </p:sp>
      <p:pic>
        <p:nvPicPr>
          <p:cNvPr id="4" name="Picture 3" descr="is.jpg"/>
          <p:cNvPicPr>
            <a:picLocks noChangeAspect="1"/>
          </p:cNvPicPr>
          <p:nvPr/>
        </p:nvPicPr>
        <p:blipFill>
          <a:blip r:embed="rId2"/>
          <a:stretch>
            <a:fillRect/>
          </a:stretch>
        </p:blipFill>
        <p:spPr>
          <a:xfrm>
            <a:off x="642910" y="3500438"/>
            <a:ext cx="2695583" cy="2695583"/>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a:solidFill>
                  <a:schemeClr val="tx1">
                    <a:lumMod val="95000"/>
                    <a:lumOff val="5000"/>
                  </a:schemeClr>
                </a:solidFill>
              </a:rPr>
              <a:t>تحسين الذكاء</a:t>
            </a:r>
            <a:endParaRPr lang="en-US" dirty="0">
              <a:solidFill>
                <a:schemeClr val="tx1">
                  <a:lumMod val="95000"/>
                  <a:lumOff val="5000"/>
                </a:schemeClr>
              </a:solidFill>
            </a:endParaRPr>
          </a:p>
        </p:txBody>
      </p:sp>
      <p:sp>
        <p:nvSpPr>
          <p:cNvPr id="3" name="Content Placeholder 2"/>
          <p:cNvSpPr>
            <a:spLocks noGrp="1"/>
          </p:cNvSpPr>
          <p:nvPr>
            <p:ph idx="1"/>
          </p:nvPr>
        </p:nvSpPr>
        <p:spPr/>
        <p:txBody>
          <a:bodyPr/>
          <a:lstStyle/>
          <a:p>
            <a:pPr algn="ctr">
              <a:buNone/>
            </a:pPr>
            <a:r>
              <a:rPr lang="ar-JO" sz="3200" dirty="0"/>
              <a:t>تذكر في معرض حديثنا عن النمو الانساني أن جوانب النمو المختلفة بما في ذلك نمو الذكاء يتأثر بعوامل وراثية وعوامل بيئية ، وبالتالي فان الفروق بين الأفراد في الذكاء راجع الى كل من العوامل الوراثية والعوامل البيئية </a:t>
            </a:r>
            <a:r>
              <a:rPr lang="ar-JO" dirty="0"/>
              <a:t>.</a:t>
            </a:r>
          </a:p>
          <a:p>
            <a:pPr algn="ctr">
              <a:buNone/>
            </a:pPr>
            <a:r>
              <a:rPr lang="ar-JO" dirty="0"/>
              <a:t>الكثير من علماء النفس يرون أن </a:t>
            </a:r>
            <a:r>
              <a:rPr lang="ar-JO" dirty="0" smtClean="0"/>
              <a:t>اثراء </a:t>
            </a:r>
            <a:r>
              <a:rPr lang="ar-JO" dirty="0"/>
              <a:t>بيئة الطفل بالمثيرات المادية واللغوية وزيادة فرص تفاعل الطفل مع الاخرين وزيادة فرصه التعليمية من شأن ذلك ان يزيد من ذكاء الطفل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algn="ctr">
              <a:buNone/>
            </a:pPr>
            <a:r>
              <a:rPr lang="ar-JO" dirty="0"/>
              <a:t>اما لدى عالم النفس </a:t>
            </a:r>
            <a:r>
              <a:rPr lang="ar-JO" b="1" u="sng" dirty="0"/>
              <a:t>جنسن</a:t>
            </a:r>
            <a:r>
              <a:rPr lang="ar-JO" dirty="0"/>
              <a:t> رأي أخر أن أي محاولة لتحسين الظروف البيئية التي ينشأ فيها الطفل من اجل زيادة ذكائه هي محاولة فاشلة فهو يفترض أن 80% من الذكاء راجع فيها الى العوامل البيئية </a:t>
            </a:r>
          </a:p>
          <a:p>
            <a:pPr algn="ctr">
              <a:buNone/>
            </a:pPr>
            <a:endParaRPr lang="ar-JO" dirty="0"/>
          </a:p>
          <a:p>
            <a:pPr algn="ctr">
              <a:buNone/>
            </a:pPr>
            <a:r>
              <a:rPr lang="ar-JO" dirty="0"/>
              <a:t>وهذا يعني ان احذاث تغييرات في البيئة التي ينشأ فيها الطفل لن تجد نفعا في </a:t>
            </a:r>
          </a:p>
          <a:p>
            <a:pPr algn="ctr">
              <a:buNone/>
            </a:pPr>
            <a:r>
              <a:rPr lang="ar-JO" dirty="0"/>
              <a:t>التغيير من قدراته العقلية العامة .</a:t>
            </a:r>
          </a:p>
          <a:p>
            <a:pPr algn="ctr">
              <a:buNone/>
            </a:pPr>
            <a:endParaRPr lang="ar-JO" dirty="0"/>
          </a:p>
          <a:p>
            <a:pPr algn="ctr">
              <a:buNone/>
            </a:pPr>
            <a:r>
              <a:rPr lang="ar-JO" dirty="0"/>
              <a:t>بالطبع فأن علماء النفس الذين يرون بأنه زيادة نسبة الذكاء من خلال تحسين الظروف البيئية يرون أن البيئة تساهم بنسبة 50% او حتى 80% من نسبة ذكاء الفرد وبالتالي فان البيئة الثرية تساهم في ايصال الذكاء الى اقصى مدى ممكن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a:solidFill>
                  <a:schemeClr val="tx1">
                    <a:lumMod val="95000"/>
                    <a:lumOff val="5000"/>
                  </a:schemeClr>
                </a:solidFill>
              </a:rPr>
              <a:t>البيئة المنزلية </a:t>
            </a:r>
            <a:endParaRPr lang="en-US" dirty="0">
              <a:solidFill>
                <a:schemeClr val="tx1">
                  <a:lumMod val="95000"/>
                  <a:lumOff val="5000"/>
                </a:schemeClr>
              </a:solidFill>
            </a:endParaRPr>
          </a:p>
        </p:txBody>
      </p:sp>
      <p:sp>
        <p:nvSpPr>
          <p:cNvPr id="3" name="Content Placeholder 2"/>
          <p:cNvSpPr>
            <a:spLocks noGrp="1"/>
          </p:cNvSpPr>
          <p:nvPr>
            <p:ph idx="1"/>
          </p:nvPr>
        </p:nvSpPr>
        <p:spPr/>
        <p:txBody>
          <a:bodyPr>
            <a:normAutofit/>
          </a:bodyPr>
          <a:lstStyle/>
          <a:p>
            <a:pPr algn="ctr">
              <a:buNone/>
            </a:pPr>
            <a:r>
              <a:rPr lang="ar-JO" dirty="0"/>
              <a:t>تشير الدراسات التي اجريت في الولايات المتحدة الامريكية حول موضوع </a:t>
            </a:r>
          </a:p>
          <a:p>
            <a:pPr algn="ctr">
              <a:buNone/>
            </a:pPr>
            <a:r>
              <a:rPr lang="ar-JO" dirty="0"/>
              <a:t>الفروق بين المجموعات في الذكاء. </a:t>
            </a:r>
          </a:p>
          <a:p>
            <a:pPr algn="ctr">
              <a:buNone/>
            </a:pPr>
            <a:endParaRPr lang="ar-JO" dirty="0"/>
          </a:p>
          <a:p>
            <a:pPr algn="ctr">
              <a:buNone/>
            </a:pPr>
            <a:r>
              <a:rPr lang="ar-JO" dirty="0"/>
              <a:t>وجدت ان هناك </a:t>
            </a:r>
            <a:r>
              <a:rPr lang="ar-JO" b="1" dirty="0"/>
              <a:t>فروق تتراوح بين 8-20 نقطة </a:t>
            </a:r>
            <a:r>
              <a:rPr lang="ar-JO" dirty="0"/>
              <a:t>بين متوسطات نسب الذكاء للأطفال في </a:t>
            </a:r>
            <a:r>
              <a:rPr lang="ar-JO" b="1" dirty="0"/>
              <a:t>المجموعات المختلفة(السود/البيض/الطبقة المتدنية/الطبيقة المتوسطة،منطقة قروية/منطقة مدنية،تامنطقة الجنوبية/المناطق الشمالية).</a:t>
            </a:r>
          </a:p>
          <a:p>
            <a:pPr algn="ctr">
              <a:buNone/>
            </a:pPr>
            <a:endParaRPr lang="ar-JO" dirty="0"/>
          </a:p>
          <a:p>
            <a:pPr algn="ctr">
              <a:buNone/>
            </a:pPr>
            <a:r>
              <a:rPr lang="ar-JO" dirty="0"/>
              <a:t>كما ان هناك فروق متشابهة بين هذه المجموعات بما فيه اكثراهمية من الذكاء فهو </a:t>
            </a:r>
            <a:r>
              <a:rPr lang="ar-JO" b="1" dirty="0"/>
              <a:t>التحصيل </a:t>
            </a:r>
            <a:r>
              <a:rPr lang="ar-JO" dirty="0"/>
              <a:t>.</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a:solidFill>
                  <a:schemeClr val="tx1">
                    <a:lumMod val="95000"/>
                    <a:lumOff val="5000"/>
                  </a:schemeClr>
                </a:solidFill>
              </a:rPr>
              <a:t>البيئة المنزلية </a:t>
            </a:r>
            <a:endParaRPr lang="en-US" dirty="0">
              <a:solidFill>
                <a:schemeClr val="tx1">
                  <a:lumMod val="95000"/>
                  <a:lumOff val="5000"/>
                </a:schemeClr>
              </a:solidFill>
            </a:endParaRPr>
          </a:p>
        </p:txBody>
      </p:sp>
      <p:sp>
        <p:nvSpPr>
          <p:cNvPr id="3" name="Content Placeholder 2"/>
          <p:cNvSpPr>
            <a:spLocks noGrp="1"/>
          </p:cNvSpPr>
          <p:nvPr>
            <p:ph idx="1"/>
          </p:nvPr>
        </p:nvSpPr>
        <p:spPr/>
        <p:txBody>
          <a:bodyPr/>
          <a:lstStyle/>
          <a:p>
            <a:pPr algn="r">
              <a:buNone/>
            </a:pPr>
            <a:r>
              <a:rPr lang="en-US" dirty="0"/>
              <a:t>     :</a:t>
            </a:r>
            <a:r>
              <a:rPr lang="ar-JO" b="1" dirty="0"/>
              <a:t>العوامل البيئية التي تؤثر على تنمية الذكاء للطفل التي حددها </a:t>
            </a:r>
            <a:r>
              <a:rPr lang="en-US" b="1" dirty="0"/>
              <a:t> (wolf</a:t>
            </a:r>
            <a:r>
              <a:rPr lang="en-US" dirty="0"/>
              <a:t>)</a:t>
            </a:r>
          </a:p>
          <a:p>
            <a:pPr algn="r">
              <a:buNone/>
            </a:pPr>
            <a:r>
              <a:rPr lang="ar-JO" b="1" dirty="0"/>
              <a:t>1- ضغط الوالدين من أجل التحصيل : </a:t>
            </a:r>
            <a:r>
              <a:rPr lang="ar-JO" dirty="0"/>
              <a:t>هذا الضغط يكون على شكل توقعات مرتفعة من قبل الوالدين للأداء العقلي للطفل (توقعات الوالدين والمدرسين كثيرا ماتميل الى التحقق) تطلعات نحو اداء مستقبلي متميز من قبل الطفل نوعية المعلومات التي يعرفونها عن التطور لعقلي لطفلهم ونوعية التعزيز الذي يقدمونه للتطور العقلي .</a:t>
            </a:r>
          </a:p>
          <a:p>
            <a:pPr algn="r">
              <a:buNone/>
            </a:pPr>
            <a:r>
              <a:rPr lang="ar-JO" b="1" dirty="0"/>
              <a:t>2- ضغط الوالدين من اجل التطور اللغوي :</a:t>
            </a:r>
            <a:r>
              <a:rPr lang="ar-JO" dirty="0"/>
              <a:t> وهذا يتضمن استخدام اللغة الام في مواقف متعددة.</a:t>
            </a:r>
          </a:p>
          <a:p>
            <a:pPr algn="r">
              <a:buNone/>
            </a:pPr>
            <a:r>
              <a:rPr lang="ar-JO" b="1" dirty="0"/>
              <a:t>3- توفير الوالدين للفرص المتعددة للتعليم داخل البيت وخارجه.</a:t>
            </a:r>
            <a:r>
              <a:rPr lang="en-US" b="1" dirty="0"/>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b="1" dirty="0">
                <a:solidFill>
                  <a:schemeClr val="tx1">
                    <a:lumMod val="85000"/>
                    <a:lumOff val="15000"/>
                  </a:schemeClr>
                </a:solidFill>
              </a:rPr>
              <a:t>الحرمان الاقتصادي والتدخل المبكر </a:t>
            </a:r>
            <a:endParaRPr lang="en-US" b="1" dirty="0">
              <a:solidFill>
                <a:schemeClr val="tx1">
                  <a:lumMod val="85000"/>
                  <a:lumOff val="15000"/>
                </a:schemeClr>
              </a:solidFill>
            </a:endParaRPr>
          </a:p>
        </p:txBody>
      </p:sp>
      <p:sp>
        <p:nvSpPr>
          <p:cNvPr id="3" name="Content Placeholder 2"/>
          <p:cNvSpPr>
            <a:spLocks noGrp="1"/>
          </p:cNvSpPr>
          <p:nvPr>
            <p:ph idx="1"/>
          </p:nvPr>
        </p:nvSpPr>
        <p:spPr>
          <a:xfrm>
            <a:off x="457200" y="2514600"/>
            <a:ext cx="8153400" cy="2514600"/>
          </a:xfrm>
        </p:spPr>
        <p:txBody>
          <a:bodyPr>
            <a:normAutofit/>
          </a:bodyPr>
          <a:lstStyle/>
          <a:p>
            <a:pPr algn="ctr">
              <a:buNone/>
            </a:pPr>
            <a:r>
              <a:rPr lang="ar-JO" b="1" dirty="0"/>
              <a:t>الحرمان الاقتصادي يعني : </a:t>
            </a:r>
            <a:r>
              <a:rPr lang="ar-JO" dirty="0"/>
              <a:t>توفر قدر محدود وغير كافي من الفرص التي تنمي القدرة على التعلم في البيوت المزدحمة يمكن ان تزود الرضيع بخبرات للتعلم في السنة الاولى من حياته لكنها يمكن ان تكون عائقا للنمو </a:t>
            </a:r>
          </a:p>
          <a:p>
            <a:pPr algn="ctr">
              <a:buNone/>
            </a:pPr>
            <a:r>
              <a:rPr lang="ar-JO" dirty="0"/>
              <a:t>العقلي في السنوات اللاحقة.</a:t>
            </a:r>
          </a:p>
          <a:p>
            <a:pPr algn="ctr">
              <a:buNone/>
            </a:pPr>
            <a:endParaRPr lang="ar-JO" dirty="0"/>
          </a:p>
          <a:p>
            <a:pPr algn="ctr">
              <a:buNone/>
            </a:pPr>
            <a:endParaRPr lang="ar-JO"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a:solidFill>
                  <a:schemeClr val="tx1">
                    <a:lumMod val="95000"/>
                    <a:lumOff val="5000"/>
                  </a:schemeClr>
                </a:solidFill>
              </a:rPr>
              <a:t>الذكاء والتحصيل </a:t>
            </a:r>
            <a:endParaRPr lang="en-US" dirty="0">
              <a:solidFill>
                <a:schemeClr val="tx1">
                  <a:lumMod val="95000"/>
                  <a:lumOff val="5000"/>
                </a:schemeClr>
              </a:solidFill>
            </a:endParaRPr>
          </a:p>
        </p:txBody>
      </p:sp>
      <p:sp>
        <p:nvSpPr>
          <p:cNvPr id="3" name="Content Placeholder 2"/>
          <p:cNvSpPr>
            <a:spLocks noGrp="1"/>
          </p:cNvSpPr>
          <p:nvPr>
            <p:ph idx="1"/>
          </p:nvPr>
        </p:nvSpPr>
        <p:spPr/>
        <p:txBody>
          <a:bodyPr/>
          <a:lstStyle/>
          <a:p>
            <a:pPr algn="r">
              <a:buNone/>
            </a:pPr>
            <a:r>
              <a:rPr lang="ar-JO" dirty="0"/>
              <a:t> *من الناحية التربوية يصنف علماء النفس والتربية الافراد الى عدد من الفئات على نسب ذكائهم وهذه الفئات هي :</a:t>
            </a:r>
          </a:p>
          <a:p>
            <a:pPr algn="r">
              <a:buNone/>
            </a:pPr>
            <a:r>
              <a:rPr lang="ar-JO" dirty="0"/>
              <a:t>1- فئة الموهوبون</a:t>
            </a:r>
          </a:p>
          <a:p>
            <a:pPr algn="r">
              <a:buNone/>
            </a:pPr>
            <a:r>
              <a:rPr lang="ar-JO" dirty="0"/>
              <a:t>2- فئة الاذكياء</a:t>
            </a:r>
          </a:p>
          <a:p>
            <a:pPr algn="r">
              <a:buNone/>
            </a:pPr>
            <a:r>
              <a:rPr lang="ar-JO" dirty="0"/>
              <a:t>3- فئة فوق الوسط </a:t>
            </a:r>
          </a:p>
          <a:p>
            <a:pPr algn="r">
              <a:buNone/>
            </a:pPr>
            <a:r>
              <a:rPr lang="ar-JO" dirty="0"/>
              <a:t>4- فئة الوسط</a:t>
            </a:r>
          </a:p>
          <a:p>
            <a:pPr algn="r">
              <a:buNone/>
            </a:pPr>
            <a:r>
              <a:rPr lang="ar-JO" dirty="0"/>
              <a:t>5- فئة من دون الوسط</a:t>
            </a:r>
          </a:p>
          <a:p>
            <a:pPr algn="r">
              <a:buNone/>
            </a:pPr>
            <a:r>
              <a:rPr lang="ar-JO" dirty="0"/>
              <a:t>6-  فئة بطيئي التعلم</a:t>
            </a:r>
          </a:p>
          <a:p>
            <a:pPr algn="r">
              <a:buNone/>
            </a:pPr>
            <a:r>
              <a:rPr lang="ar-JO" dirty="0"/>
              <a:t>7- فئة التخلف العقلي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pPr>
              <a:buNone/>
            </a:pPr>
            <a:r>
              <a:rPr lang="ar-SA" dirty="0" smtClean="0"/>
              <a:t>3- القدرة على التعلم: فالذكي ينتبه أكثر و انتباهه انتقائي. يعرف ما الذي ينبغي أن ينتبه له و يتعرف على المثيرات ف بالتالي يدركها أسرع بالإضافة إلى وجود المعلومات السابقة لديه التي يربطها مع المعلومات الجديدة على شكل شبكة مترابطة تخزن  بها المعلومات بحيث تكون مقاومة للنسيان .</a:t>
            </a:r>
          </a:p>
          <a:p>
            <a:pPr>
              <a:buNone/>
            </a:pPr>
            <a:endParaRPr lang="ar-SA" dirty="0" smtClean="0"/>
          </a:p>
          <a:p>
            <a:pPr>
              <a:buNone/>
            </a:pPr>
            <a:r>
              <a:rPr lang="ar-SA" dirty="0" smtClean="0"/>
              <a:t>يختلف الذكاء عن التحصيل : </a:t>
            </a:r>
          </a:p>
          <a:p>
            <a:pPr>
              <a:buNone/>
            </a:pPr>
            <a:r>
              <a:rPr lang="ar-SA" dirty="0" smtClean="0"/>
              <a:t>الذكاء يشمل على القدرة على التعلم و هو ليس التعلم أو التحصيل </a:t>
            </a:r>
          </a:p>
          <a:p>
            <a:pPr>
              <a:buNone/>
            </a:pPr>
            <a:r>
              <a:rPr lang="ar-SA" dirty="0" smtClean="0"/>
              <a:t>أما التحصيل يعتمد على الذكاء فلا تحصيل مرتفع بلا ذكاء.</a:t>
            </a:r>
            <a:endParaRPr lang="ar-SA" dirty="0"/>
          </a:p>
        </p:txBody>
      </p:sp>
      <p:pic>
        <p:nvPicPr>
          <p:cNvPr id="4" name="Picture 3" descr="is.jpg"/>
          <p:cNvPicPr>
            <a:picLocks noChangeAspect="1"/>
          </p:cNvPicPr>
          <p:nvPr/>
        </p:nvPicPr>
        <p:blipFill>
          <a:blip r:embed="rId2"/>
          <a:stretch>
            <a:fillRect/>
          </a:stretch>
        </p:blipFill>
        <p:spPr>
          <a:xfrm>
            <a:off x="285721" y="4214818"/>
            <a:ext cx="1428760" cy="228599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i="1" dirty="0" smtClean="0">
                <a:solidFill>
                  <a:schemeClr val="tx1"/>
                </a:solidFill>
              </a:rPr>
              <a:t>قياس </a:t>
            </a:r>
            <a:r>
              <a:rPr lang="ar-SA" b="1" i="1" dirty="0" smtClean="0">
                <a:solidFill>
                  <a:schemeClr val="tx1"/>
                </a:solidFill>
              </a:rPr>
              <a:t>الذكاء</a:t>
            </a:r>
            <a:r>
              <a:rPr lang="en-GB" b="1" i="1" dirty="0" smtClean="0">
                <a:solidFill>
                  <a:schemeClr val="tx1"/>
                </a:solidFill>
              </a:rPr>
              <a:t> </a:t>
            </a:r>
            <a:r>
              <a:rPr lang="ar-SA" b="1" i="1" dirty="0" smtClean="0">
                <a:solidFill>
                  <a:schemeClr val="tx1"/>
                </a:solidFill>
              </a:rPr>
              <a:t>عند بينية وسايمون:</a:t>
            </a:r>
            <a:endParaRPr lang="ar-SA" b="1" i="1" dirty="0">
              <a:solidFill>
                <a:schemeClr val="tx1"/>
              </a:solidFill>
            </a:endParaRPr>
          </a:p>
        </p:txBody>
      </p:sp>
      <p:sp>
        <p:nvSpPr>
          <p:cNvPr id="3" name="Content Placeholder 2"/>
          <p:cNvSpPr>
            <a:spLocks noGrp="1"/>
          </p:cNvSpPr>
          <p:nvPr>
            <p:ph sz="quarter" idx="1"/>
          </p:nvPr>
        </p:nvSpPr>
        <p:spPr/>
        <p:txBody>
          <a:bodyPr/>
          <a:lstStyle/>
          <a:p>
            <a:pPr>
              <a:buNone/>
            </a:pPr>
            <a:r>
              <a:rPr lang="ar-SA" dirty="0" smtClean="0"/>
              <a:t>كل الأطفال يسيرون عبر نفس مسار النمو العقلي لكن بعض الاطفال أسرع من غيرهم في النمو </a:t>
            </a:r>
          </a:p>
          <a:p>
            <a:pPr>
              <a:buNone/>
            </a:pPr>
            <a:r>
              <a:rPr lang="ar-SA" dirty="0" smtClean="0"/>
              <a:t>فالطفل الغبي هو طفل متأخر في نموه و تطوره العقلي عن نظرائه العاديين و بعد تطبيق الاختبار عليه يصبح أداؤه مماثل للطفل العادي الأصغر سناًو و الطفل الذكي أداؤه موازي لأداء طفل عادي أكبر منه سناً.</a:t>
            </a:r>
          </a:p>
          <a:p>
            <a:pPr>
              <a:buNone/>
            </a:pPr>
            <a:endParaRPr lang="ar-SA" dirty="0" smtClean="0"/>
          </a:p>
          <a:p>
            <a:pPr>
              <a:buNone/>
            </a:pPr>
            <a:r>
              <a:rPr lang="ar-SA" dirty="0" smtClean="0"/>
              <a:t>قياس العمر الزمني: هم العمر الزمني الذي يوازي عادة مستوى معين من الأداء.</a:t>
            </a:r>
          </a:p>
          <a:p>
            <a:pPr>
              <a:buNone/>
            </a:pPr>
            <a:r>
              <a:rPr lang="ar-SA" dirty="0" smtClean="0"/>
              <a:t>فالأطفل ذو العمر العقلي الذي يقل أو يزيد عن عمره الفعلي سوف يواجه مشاكل في أداء واجباته الدراسية التي تعتبر عادية بالنسبة لعمره الزمني.</a:t>
            </a:r>
          </a:p>
          <a:p>
            <a:pPr>
              <a:buNone/>
            </a:pPr>
            <a:endParaRPr lang="ar-SA" dirty="0" smtClean="0"/>
          </a:p>
          <a:p>
            <a:pPr>
              <a:buNone/>
            </a:pPr>
            <a:endParaRPr lang="ar-SA" dirty="0" smtClean="0"/>
          </a:p>
        </p:txBody>
      </p:sp>
      <p:pic>
        <p:nvPicPr>
          <p:cNvPr id="5" name="Picture 4" descr="is.jpg"/>
          <p:cNvPicPr>
            <a:picLocks noChangeAspect="1"/>
          </p:cNvPicPr>
          <p:nvPr/>
        </p:nvPicPr>
        <p:blipFill>
          <a:blip r:embed="rId2"/>
          <a:stretch>
            <a:fillRect/>
          </a:stretch>
        </p:blipFill>
        <p:spPr>
          <a:xfrm>
            <a:off x="214282" y="0"/>
            <a:ext cx="3500462" cy="1571612"/>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dirty="0" smtClean="0">
                <a:solidFill>
                  <a:schemeClr val="tx1"/>
                </a:solidFill>
              </a:rPr>
              <a:t>إسهامات تيرمان:</a:t>
            </a:r>
            <a:endParaRPr lang="ar-SA" dirty="0">
              <a:solidFill>
                <a:schemeClr val="tx1"/>
              </a:solidFill>
            </a:endParaRPr>
          </a:p>
        </p:txBody>
      </p:sp>
      <p:sp>
        <p:nvSpPr>
          <p:cNvPr id="3" name="Content Placeholder 2"/>
          <p:cNvSpPr>
            <a:spLocks noGrp="1"/>
          </p:cNvSpPr>
          <p:nvPr>
            <p:ph sz="quarter" idx="1"/>
          </p:nvPr>
        </p:nvSpPr>
        <p:spPr/>
        <p:txBody>
          <a:bodyPr/>
          <a:lstStyle/>
          <a:p>
            <a:pPr>
              <a:buNone/>
            </a:pPr>
            <a:r>
              <a:rPr lang="ar-SA" dirty="0" smtClean="0"/>
              <a:t>قام عالم النفس الأمريكي تيرمان بنقل اختبار بينيه لأمريكا و أجرى على الاختبار الكثير من التعديلات ليتناسب مع بيئة و اطفال كاليفورنيا و قد تم تطوير هذا الاختبار عدة مرات و يعتبر الآن من أشهر اختبارات الذكاء في العالم.</a:t>
            </a:r>
          </a:p>
          <a:p>
            <a:pPr>
              <a:buNone/>
            </a:pPr>
            <a:endParaRPr lang="ar-SA" dirty="0" smtClean="0"/>
          </a:p>
          <a:p>
            <a:pPr>
              <a:buNone/>
            </a:pPr>
            <a:r>
              <a:rPr lang="ar-SA" dirty="0" smtClean="0"/>
              <a:t>طبق تيرمان في بدايات عملية التطوير مفهوم نسبة الذكاء </a:t>
            </a:r>
            <a:r>
              <a:rPr lang="en-US" dirty="0" smtClean="0"/>
              <a:t>IQ </a:t>
            </a:r>
            <a:r>
              <a:rPr lang="ar-SA" dirty="0" smtClean="0"/>
              <a:t>وهو نسبة العمر العقلي إلى العمر الزمني مضروباً في مئة </a:t>
            </a:r>
          </a:p>
          <a:p>
            <a:pPr>
              <a:buNone/>
            </a:pPr>
            <a:endParaRPr lang="ar-SA" dirty="0" smtClean="0"/>
          </a:p>
          <a:p>
            <a:pPr>
              <a:buNone/>
            </a:pPr>
            <a:r>
              <a:rPr lang="en-US" dirty="0" smtClean="0"/>
              <a:t>IQ</a:t>
            </a:r>
            <a:r>
              <a:rPr lang="ar-SA" dirty="0" smtClean="0"/>
              <a:t>= (العمر العقلي / العمر الزمني )*</a:t>
            </a:r>
            <a:r>
              <a:rPr lang="en-US" dirty="0" smtClean="0"/>
              <a:t>100</a:t>
            </a:r>
          </a:p>
        </p:txBody>
      </p:sp>
      <p:pic>
        <p:nvPicPr>
          <p:cNvPr id="5" name="Picture 4" descr="is.jpg"/>
          <p:cNvPicPr>
            <a:picLocks noChangeAspect="1"/>
          </p:cNvPicPr>
          <p:nvPr/>
        </p:nvPicPr>
        <p:blipFill>
          <a:blip r:embed="rId2"/>
          <a:stretch>
            <a:fillRect/>
          </a:stretch>
        </p:blipFill>
        <p:spPr>
          <a:xfrm>
            <a:off x="285720" y="4214818"/>
            <a:ext cx="2857520" cy="242886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pPr>
              <a:buNone/>
            </a:pPr>
            <a:r>
              <a:rPr lang="ar-SA" dirty="0" smtClean="0"/>
              <a:t>الطفل الذي يكون عمره العقلي = عمره الزمني تكون نسبة ذكاؤه </a:t>
            </a:r>
            <a:r>
              <a:rPr lang="en-US" dirty="0" smtClean="0"/>
              <a:t>100</a:t>
            </a:r>
            <a:r>
              <a:rPr lang="ar-SA" dirty="0" smtClean="0"/>
              <a:t>.</a:t>
            </a:r>
          </a:p>
          <a:p>
            <a:pPr>
              <a:buNone/>
            </a:pPr>
            <a:r>
              <a:rPr lang="ar-SA" dirty="0" smtClean="0"/>
              <a:t>أما الطفل الذي يكون عمره الزمني </a:t>
            </a:r>
            <a:r>
              <a:rPr lang="en-US" dirty="0" smtClean="0"/>
              <a:t>8 </a:t>
            </a:r>
            <a:r>
              <a:rPr lang="ar-SA" dirty="0" smtClean="0"/>
              <a:t>سنوات و عمره العقلي </a:t>
            </a:r>
            <a:r>
              <a:rPr lang="en-US" dirty="0" smtClean="0"/>
              <a:t>10 </a:t>
            </a:r>
            <a:r>
              <a:rPr lang="ar-SA" dirty="0" smtClean="0"/>
              <a:t>سنوات تكون نسبة ذكاؤه </a:t>
            </a:r>
            <a:r>
              <a:rPr lang="en-US" dirty="0" smtClean="0"/>
              <a:t>125</a:t>
            </a:r>
            <a:r>
              <a:rPr lang="ar-SA" dirty="0" smtClean="0"/>
              <a:t>. </a:t>
            </a:r>
          </a:p>
          <a:p>
            <a:pPr>
              <a:buNone/>
            </a:pPr>
            <a:r>
              <a:rPr lang="ar-SA" dirty="0" smtClean="0"/>
              <a:t>فأغلب اختبارات الذكاء اليوم لا تستخرج نسبة الذكاء لأن نسبة الذكاء يصلح للأطفال ولا يصلح تطبيقه على البالغين كما أن اختبارات الذكاء تستخرج درجة القدرة العقلية</a:t>
            </a:r>
          </a:p>
          <a:p>
            <a:pPr>
              <a:buNone/>
            </a:pPr>
            <a:r>
              <a:rPr lang="ar-SA" dirty="0" smtClean="0"/>
              <a:t>الأداء المتوسط لأي فئة عمرية في الاختبارات الحالية هو </a:t>
            </a:r>
            <a:r>
              <a:rPr lang="en-US" dirty="0" smtClean="0"/>
              <a:t>100</a:t>
            </a:r>
            <a:r>
              <a:rPr lang="ar-SA" dirty="0" smtClean="0"/>
              <a:t>.</a:t>
            </a:r>
          </a:p>
          <a:p>
            <a:pPr>
              <a:buNone/>
            </a:pPr>
            <a:r>
              <a:rPr lang="ar-SA" dirty="0" smtClean="0"/>
              <a:t>و ثلثي أفراء الفئة العمرية يحصلون على درجات ما بين </a:t>
            </a:r>
            <a:r>
              <a:rPr lang="en-US" dirty="0" smtClean="0"/>
              <a:t>155-85</a:t>
            </a:r>
            <a:r>
              <a:rPr lang="ar-SA" dirty="0" smtClean="0"/>
              <a:t>.</a:t>
            </a:r>
            <a:endParaRPr lang="ar-SA" dirty="0"/>
          </a:p>
        </p:txBody>
      </p:sp>
      <p:pic>
        <p:nvPicPr>
          <p:cNvPr id="4" name="Picture 3" descr="is.jpg"/>
          <p:cNvPicPr>
            <a:picLocks noChangeAspect="1"/>
          </p:cNvPicPr>
          <p:nvPr/>
        </p:nvPicPr>
        <p:blipFill>
          <a:blip r:embed="rId2"/>
          <a:stretch>
            <a:fillRect/>
          </a:stretch>
        </p:blipFill>
        <p:spPr>
          <a:xfrm>
            <a:off x="2000232" y="5000636"/>
            <a:ext cx="4857784" cy="164305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AE" b="1" i="1" dirty="0" smtClean="0">
                <a:solidFill>
                  <a:schemeClr val="tx1"/>
                </a:solidFill>
              </a:rPr>
              <a:t>اختبارات الذكاء</a:t>
            </a:r>
            <a:r>
              <a:rPr lang="ar-SA" b="1" i="1" dirty="0" smtClean="0">
                <a:solidFill>
                  <a:schemeClr val="tx1"/>
                </a:solidFill>
              </a:rPr>
              <a:t>:</a:t>
            </a:r>
            <a:endParaRPr lang="ar-SA" b="1" i="1" dirty="0">
              <a:solidFill>
                <a:schemeClr val="tx1"/>
              </a:solidFill>
            </a:endParaRPr>
          </a:p>
        </p:txBody>
      </p:sp>
      <p:sp>
        <p:nvSpPr>
          <p:cNvPr id="3" name="Content Placeholder 2"/>
          <p:cNvSpPr>
            <a:spLocks noGrp="1"/>
          </p:cNvSpPr>
          <p:nvPr>
            <p:ph sz="quarter" idx="1"/>
          </p:nvPr>
        </p:nvSpPr>
        <p:spPr/>
        <p:txBody>
          <a:bodyPr>
            <a:normAutofit fontScale="92500"/>
          </a:bodyPr>
          <a:lstStyle/>
          <a:p>
            <a:r>
              <a:rPr lang="ar-AE" sz="2200" dirty="0" smtClean="0"/>
              <a:t> من أشهر الاختبارات التي تستخدم في الولايات المتحدة </a:t>
            </a:r>
            <a:r>
              <a:rPr lang="ar-AE" sz="2200" b="1" dirty="0" smtClean="0"/>
              <a:t>اختبار ستانفرد-بيئية </a:t>
            </a:r>
            <a:r>
              <a:rPr lang="ar-AE" sz="2200" dirty="0" smtClean="0"/>
              <a:t>وهذا الاختبار يتكون من سلسلة من الفقرات التي تختلف في طبيعتها بناء على عمر الشخص الذي يخضع للفحص</a:t>
            </a:r>
            <a:r>
              <a:rPr lang="ar-SA" sz="2200" dirty="0" smtClean="0"/>
              <a:t> .</a:t>
            </a:r>
          </a:p>
          <a:p>
            <a:r>
              <a:rPr lang="ar-AE" sz="2200" dirty="0" smtClean="0"/>
              <a:t>والاختبار يطبق شفهيا وبشكل فردي وعند تطبيق الاختبار على مفحوص يبدأ الفاحص بطرح اسئلة للمفحوص بعد تحديد العمر العقلي له ثم يستمر بطرح الاسئلة ثم تحسب الأسئلة التي أجاب عليها المفحوص ويتم التوصل الى نسبة ذكائه </a:t>
            </a:r>
            <a:endParaRPr lang="ar-SA" sz="2200" dirty="0" smtClean="0"/>
          </a:p>
          <a:p>
            <a:r>
              <a:rPr lang="ar-SA" sz="2200" b="1" dirty="0" smtClean="0"/>
              <a:t>اختبار وكسلر</a:t>
            </a:r>
            <a:r>
              <a:rPr lang="ar-SA" sz="2200" dirty="0" smtClean="0"/>
              <a:t>: </a:t>
            </a:r>
            <a:r>
              <a:rPr lang="ar-AE" sz="2200" dirty="0" smtClean="0"/>
              <a:t>وهناك </a:t>
            </a:r>
            <a:r>
              <a:rPr lang="ar-AE" sz="2200" dirty="0" smtClean="0"/>
              <a:t>اختبار ذكاء ذو شهرة واسعة طوره عالم النفس الامريكي وكسلر يعرف باسم مقياس ذكاء وكسلر للبالغين وهناك نسخة معدة للأطفال </a:t>
            </a:r>
            <a:r>
              <a:rPr lang="ar-AE" sz="2200" dirty="0" smtClean="0"/>
              <a:t>.</a:t>
            </a:r>
            <a:endParaRPr lang="ar-SA" sz="2200" dirty="0" smtClean="0"/>
          </a:p>
          <a:p>
            <a:r>
              <a:rPr lang="ar-AE" sz="2200" dirty="0" smtClean="0"/>
              <a:t>وكل </a:t>
            </a:r>
            <a:r>
              <a:rPr lang="ar-AE" sz="2200" dirty="0" smtClean="0"/>
              <a:t>من الاختبارين يحتوي على قسمين أساسيين : مقياس لفظي ومقياس أدائي غير لفظي كل من المقياس اللفظي والأدائي يحتوي ع أسئلة من أنواع مختلفة ، فالمقياس اللفظي يحتوي على اسئلة تقليدية مثل معاني المفردات واستيعاب لمفاهيم متعددة أما المقياس الأدائي يتضمن فقرات مثل تجميع اجزاء صغيرة وترتيب الصور بأسلوب منطقي وغالبا تكون درجة المفحوص بالمقياسين متقاربتان من بعضهما  الا ان الاحتلاف بينهما يمكن ان يكون كبيرا اذا كان المفحوص لديه صعوبات لغوية او ينتمي الى بيئة فقيرة ومحرومة</a:t>
            </a:r>
            <a:endParaRPr lang="en-US" sz="2200" dirty="0" smtClean="0"/>
          </a:p>
          <a:p>
            <a:pPr>
              <a:buNone/>
            </a:pPr>
            <a:endParaRPr lang="ar-S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i="1" dirty="0" smtClean="0">
                <a:solidFill>
                  <a:schemeClr val="tx1"/>
                </a:solidFill>
              </a:rPr>
              <a:t>المشكلات :</a:t>
            </a:r>
            <a:endParaRPr lang="ar-SA" b="1" i="1" dirty="0">
              <a:solidFill>
                <a:schemeClr val="tx1"/>
              </a:solidFill>
            </a:endParaRPr>
          </a:p>
        </p:txBody>
      </p:sp>
      <p:sp>
        <p:nvSpPr>
          <p:cNvPr id="3" name="Content Placeholder 2"/>
          <p:cNvSpPr>
            <a:spLocks noGrp="1"/>
          </p:cNvSpPr>
          <p:nvPr>
            <p:ph sz="quarter" idx="1"/>
          </p:nvPr>
        </p:nvSpPr>
        <p:spPr/>
        <p:txBody>
          <a:bodyPr/>
          <a:lstStyle/>
          <a:p>
            <a:pPr>
              <a:buNone/>
            </a:pPr>
            <a:r>
              <a:rPr lang="ar-AE" dirty="0" smtClean="0"/>
              <a:t>من المشكلات التي تواجهنا عند تطبيق اختبار ستانفرد أن التطبيق يتم بشكل فردي وبالتالي يأخذ وقتا </a:t>
            </a:r>
            <a:r>
              <a:rPr lang="ar-AE" dirty="0" smtClean="0"/>
              <a:t>طويلا</a:t>
            </a:r>
            <a:r>
              <a:rPr lang="ar-SA" dirty="0" smtClean="0"/>
              <a:t>.</a:t>
            </a:r>
          </a:p>
          <a:p>
            <a:pPr>
              <a:buNone/>
            </a:pPr>
            <a:r>
              <a:rPr lang="ar-AE" dirty="0" smtClean="0"/>
              <a:t> </a:t>
            </a:r>
            <a:r>
              <a:rPr lang="ar-AE" dirty="0" smtClean="0"/>
              <a:t>لذلك نشأت الفكرة لتطوير </a:t>
            </a:r>
            <a:r>
              <a:rPr lang="ar-AE" b="1" dirty="0" smtClean="0"/>
              <a:t>اختبارات جماعية </a:t>
            </a:r>
            <a:r>
              <a:rPr lang="ar-AE" dirty="0" smtClean="0"/>
              <a:t>يقرأ خلالها المفحوص الأسئلة ويجيب عنها بالورقة </a:t>
            </a:r>
            <a:r>
              <a:rPr lang="ar-AE" dirty="0" smtClean="0"/>
              <a:t>والقلم</a:t>
            </a:r>
            <a:endParaRPr lang="ar-SA" dirty="0" smtClean="0"/>
          </a:p>
          <a:p>
            <a:pPr>
              <a:buNone/>
            </a:pPr>
            <a:r>
              <a:rPr lang="ar-AE" dirty="0" smtClean="0"/>
              <a:t> </a:t>
            </a:r>
            <a:r>
              <a:rPr lang="ar-AE" dirty="0" smtClean="0"/>
              <a:t>الميزة الاساسية لهذه الاختبارات انها سهلة </a:t>
            </a:r>
            <a:r>
              <a:rPr lang="ar-AE" dirty="0" smtClean="0"/>
              <a:t>التطبيق</a:t>
            </a:r>
            <a:r>
              <a:rPr lang="ar-SA" dirty="0" smtClean="0"/>
              <a:t>.</a:t>
            </a:r>
          </a:p>
          <a:p>
            <a:pPr>
              <a:buNone/>
            </a:pPr>
            <a:r>
              <a:rPr lang="ar-AE" dirty="0" smtClean="0"/>
              <a:t> </a:t>
            </a:r>
            <a:r>
              <a:rPr lang="ar-AE" dirty="0" smtClean="0"/>
              <a:t>ومن أشهر هذه الاحتبارات اختبار </a:t>
            </a:r>
            <a:r>
              <a:rPr lang="ar-AE" b="1" dirty="0" smtClean="0"/>
              <a:t> رافن </a:t>
            </a:r>
            <a:r>
              <a:rPr lang="ar-AE" dirty="0" smtClean="0"/>
              <a:t>وهو اختبار </a:t>
            </a:r>
            <a:r>
              <a:rPr lang="ar-AE" b="1" dirty="0" smtClean="0"/>
              <a:t>أدائي غير لفظي </a:t>
            </a:r>
            <a:r>
              <a:rPr lang="ar-AE" dirty="0" smtClean="0"/>
              <a:t>تم تطويره لقياس العامل العام في نظرية سبيرمان وهو اختبار غير ثقافي اي يمكن </a:t>
            </a:r>
            <a:r>
              <a:rPr lang="ar-AE" b="1" dirty="0" smtClean="0"/>
              <a:t>اعطاؤه لافراد أيا كانت لغتهم وثقافتهم</a:t>
            </a:r>
            <a:endParaRPr lang="en-US" b="1" dirty="0" smtClean="0"/>
          </a:p>
          <a:p>
            <a:pPr>
              <a:buNone/>
            </a:pPr>
            <a:endParaRPr lang="ar-SA" dirty="0"/>
          </a:p>
        </p:txBody>
      </p:sp>
      <p:pic>
        <p:nvPicPr>
          <p:cNvPr id="4" name="Picture 3" descr="تنن.jpg"/>
          <p:cNvPicPr>
            <a:picLocks noChangeAspect="1"/>
          </p:cNvPicPr>
          <p:nvPr/>
        </p:nvPicPr>
        <p:blipFill>
          <a:blip r:embed="rId2"/>
          <a:stretch>
            <a:fillRect/>
          </a:stretch>
        </p:blipFill>
        <p:spPr>
          <a:xfrm>
            <a:off x="214282" y="4143380"/>
            <a:ext cx="2906049" cy="2500330"/>
          </a:xfrm>
          <a:prstGeom prst="rect">
            <a:avLst/>
          </a:prstGeom>
        </p:spPr>
      </p:pic>
      <p:pic>
        <p:nvPicPr>
          <p:cNvPr id="5" name="Picture 4" descr="is.jpg"/>
          <p:cNvPicPr>
            <a:picLocks noChangeAspect="1"/>
          </p:cNvPicPr>
          <p:nvPr/>
        </p:nvPicPr>
        <p:blipFill>
          <a:blip r:embed="rId3"/>
          <a:stretch>
            <a:fillRect/>
          </a:stretch>
        </p:blipFill>
        <p:spPr>
          <a:xfrm>
            <a:off x="3627365" y="4869160"/>
            <a:ext cx="2751134" cy="2353509"/>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2823</TotalTime>
  <Words>1778</Words>
  <Application>Microsoft Office PowerPoint</Application>
  <PresentationFormat>On-screen Show (4:3)</PresentationFormat>
  <Paragraphs>146</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Oriel</vt:lpstr>
      <vt:lpstr>الفصل  السابع : الذكاء     بإشراف :د.جولتان</vt:lpstr>
      <vt:lpstr>تعريف الذكاء:   </vt:lpstr>
      <vt:lpstr>PowerPoint Presentation</vt:lpstr>
      <vt:lpstr>PowerPoint Presentation</vt:lpstr>
      <vt:lpstr>قياس الذكاء عند بينية وسايمون:</vt:lpstr>
      <vt:lpstr>إسهامات تيرمان:</vt:lpstr>
      <vt:lpstr>PowerPoint Presentation</vt:lpstr>
      <vt:lpstr>اختبارات الذكاء:</vt:lpstr>
      <vt:lpstr>المشكلات :</vt:lpstr>
      <vt:lpstr>اختبارات الذكاء والتوزيع الطبيعي:</vt:lpstr>
      <vt:lpstr>الفرق بين الذكاء السيال والذكاء المتبلور:</vt:lpstr>
      <vt:lpstr>نظرية الذكاء المتعدد:</vt:lpstr>
      <vt:lpstr>PowerPoint Presentation</vt:lpstr>
      <vt:lpstr>الذكاء اللغوي</vt:lpstr>
      <vt:lpstr>  الذكاء الموسيقي</vt:lpstr>
      <vt:lpstr>الذكاء المنطقي</vt:lpstr>
      <vt:lpstr>الذكاء الفراغي</vt:lpstr>
      <vt:lpstr>الذكاء الجسمي الحركي</vt:lpstr>
      <vt:lpstr>الذكاء الشخصي</vt:lpstr>
      <vt:lpstr>الذكاء البين الشخصي</vt:lpstr>
      <vt:lpstr>الذكاء الطبيعي</vt:lpstr>
      <vt:lpstr>نظرية الذكاء الثلاثي:</vt:lpstr>
      <vt:lpstr>مكونات معالجة المعلومات:</vt:lpstr>
      <vt:lpstr>المكونات الوراثية:</vt:lpstr>
      <vt:lpstr>المكونات الادائية:</vt:lpstr>
      <vt:lpstr>مكونات اكتساب المعرفة:</vt:lpstr>
      <vt:lpstr>مكونات اكتساب المعرفة:</vt:lpstr>
      <vt:lpstr>PowerPoint Presentation</vt:lpstr>
      <vt:lpstr>PowerPoint Presentation</vt:lpstr>
      <vt:lpstr>تحسين الذكاء</vt:lpstr>
      <vt:lpstr>PowerPoint Presentation</vt:lpstr>
      <vt:lpstr>البيئة المنزلية </vt:lpstr>
      <vt:lpstr>البيئة المنزلية </vt:lpstr>
      <vt:lpstr>الحرمان الاقتصادي والتدخل المبكر </vt:lpstr>
      <vt:lpstr>الذكاء والتحصيل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zxc</dc:creator>
  <cp:lastModifiedBy>DELL</cp:lastModifiedBy>
  <cp:revision>53</cp:revision>
  <dcterms:created xsi:type="dcterms:W3CDTF">2020-03-13T18:00:36Z</dcterms:created>
  <dcterms:modified xsi:type="dcterms:W3CDTF">2020-10-28T18:05:23Z</dcterms:modified>
</cp:coreProperties>
</file>