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6A3C-2DDE-43CC-9F0B-1D63A1358DA1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68E0-2CFF-404B-8795-1DA03601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29/01/1446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4F271C">
                    <a:satMod val="130000"/>
                  </a:srgbClr>
                </a:solidFill>
              </a:rPr>
              <a:t>التسويق المصرفي – </a:t>
            </a:r>
            <a:r>
              <a:rPr lang="ar-SA">
                <a:solidFill>
                  <a:srgbClr val="4F271C">
                    <a:satMod val="130000"/>
                  </a:srgbClr>
                </a:solidFill>
              </a:rPr>
              <a:t>الفصل </a:t>
            </a:r>
            <a:r>
              <a:rPr lang="ar-SA" smtClean="0">
                <a:solidFill>
                  <a:srgbClr val="4F271C">
                    <a:satMod val="130000"/>
                  </a:srgbClr>
                </a:solidFill>
              </a:rPr>
              <a:t>الثالث: 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سلوك العملاء في المصارف</a:t>
            </a:r>
            <a:r>
              <a:rPr lang="ar-JO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ar-JO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ar-SA" sz="2800" dirty="0">
                <a:solidFill>
                  <a:srgbClr val="4F271C">
                    <a:satMod val="130000"/>
                  </a:srgbClr>
                </a:solidFill>
              </a:rPr>
              <a:t>د. محمد احمد سيد احمد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  <a:p>
            <a:pPr lvl="0" rtl="1"/>
            <a:r>
              <a:rPr lang="ar-SA" sz="2000" dirty="0"/>
              <a:t>الفصل </a:t>
            </a:r>
            <a:r>
              <a:rPr lang="ar-SA" sz="2000" dirty="0" smtClean="0"/>
              <a:t>الصيفي: </a:t>
            </a:r>
            <a:r>
              <a:rPr lang="en-US" sz="2000" dirty="0" smtClean="0"/>
              <a:t>2024-2023</a:t>
            </a:r>
            <a:endParaRPr lang="en-US" sz="2000" dirty="0"/>
          </a:p>
          <a:p>
            <a:pPr lvl="0" rtl="1"/>
            <a:r>
              <a:rPr lang="ar-JO" sz="2000" dirty="0" smtClean="0"/>
              <a:t>المحاضرة الأولى : </a:t>
            </a:r>
            <a:r>
              <a:rPr lang="en-US" sz="2000" dirty="0" smtClean="0"/>
              <a:t>2024-08-04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dirty="0" smtClean="0"/>
              <a:t>كلية الأعمال والاقتصاد</a:t>
            </a:r>
            <a:endParaRPr lang="en-US" dirty="0"/>
          </a:p>
          <a:p>
            <a:pPr lvl="0" algn="ctr" rtl="1"/>
            <a:r>
              <a:rPr lang="ar-SA" dirty="0" smtClean="0"/>
              <a:t>قسم العلوم المالية</a:t>
            </a:r>
            <a:endParaRPr lang="en-US" dirty="0"/>
          </a:p>
          <a:p>
            <a:pPr lvl="0" algn="ctr" rtl="1"/>
            <a:r>
              <a:rPr lang="ar-SA" dirty="0"/>
              <a:t> </a:t>
            </a:r>
            <a:endParaRPr lang="en-US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4553127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977620" cy="223224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42038"/>
            <a:ext cx="4305212" cy="73097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4"/>
            <a:ext cx="7677769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984399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842002" cy="25202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781064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239904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764464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2843454" cy="43204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806489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632"/>
            <a:ext cx="3168497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92088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3240360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0688"/>
            <a:ext cx="2685750" cy="5040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63284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24"/>
            <a:ext cx="4520315" cy="93610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76237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6258918" cy="79208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848872" cy="47525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733256"/>
            <a:ext cx="784887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6632"/>
            <a:ext cx="5332311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62700"/>
            <a:ext cx="7776864" cy="33423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18" y="4149080"/>
            <a:ext cx="7776864" cy="229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7837803" cy="144016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8" y="1412776"/>
            <a:ext cx="7940294" cy="122413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8" y="2651692"/>
            <a:ext cx="7757369" cy="142538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8" y="4077072"/>
            <a:ext cx="7791904" cy="108012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9" y="5157192"/>
            <a:ext cx="781004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6632"/>
            <a:ext cx="3743468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99288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736089" cy="6336704"/>
          </a:xfrm>
        </p:spPr>
      </p:pic>
    </p:spTree>
    <p:extLst>
      <p:ext uri="{BB962C8B-B14F-4D97-AF65-F5344CB8AC3E}">
        <p14:creationId xmlns:p14="http://schemas.microsoft.com/office/powerpoint/2010/main" val="24441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293248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852268" cy="194421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564904"/>
            <a:ext cx="4395884" cy="648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3200820"/>
            <a:ext cx="7643864" cy="116428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66" y="4365104"/>
            <a:ext cx="764182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1239</TotalTime>
  <Words>25</Words>
  <Application>Microsoft Office PowerPoint</Application>
  <PresentationFormat>عرض على الشاشة (3:4)‏</PresentationFormat>
  <Paragraphs>7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انقلاب</vt:lpstr>
      <vt:lpstr>التسويق المصرفي – الفصل الثالث: سلوك العملاء في المصارف د. محمد احمد سيد احمد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hp</cp:lastModifiedBy>
  <cp:revision>84</cp:revision>
  <dcterms:created xsi:type="dcterms:W3CDTF">2020-06-09T13:55:15Z</dcterms:created>
  <dcterms:modified xsi:type="dcterms:W3CDTF">2024-08-04T07:52:02Z</dcterms:modified>
</cp:coreProperties>
</file>