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67143-A399-4483-B543-C30157B184D1}" v="67" dt="2024-03-10T14:37:03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Othman" userId="bc3f5cd6-639e-4a19-b0c5-e2fe3ba4680e" providerId="ADAL" clId="{8BF67143-A399-4483-B543-C30157B184D1}"/>
    <pc:docChg chg="custSel modSld">
      <pc:chgData name="Ahmed Othman" userId="bc3f5cd6-639e-4a19-b0c5-e2fe3ba4680e" providerId="ADAL" clId="{8BF67143-A399-4483-B543-C30157B184D1}" dt="2024-03-17T02:25:32.285" v="128" actId="478"/>
      <pc:docMkLst>
        <pc:docMk/>
      </pc:docMkLst>
      <pc:sldChg chg="addSp delSp modSp mod">
        <pc:chgData name="Ahmed Othman" userId="bc3f5cd6-639e-4a19-b0c5-e2fe3ba4680e" providerId="ADAL" clId="{8BF67143-A399-4483-B543-C30157B184D1}" dt="2024-03-17T02:25:28.098" v="127" actId="478"/>
        <pc:sldMkLst>
          <pc:docMk/>
          <pc:sldMk cId="127655222" sldId="257"/>
        </pc:sldMkLst>
        <pc:grpChg chg="del mod">
          <ac:chgData name="Ahmed Othman" userId="bc3f5cd6-639e-4a19-b0c5-e2fe3ba4680e" providerId="ADAL" clId="{8BF67143-A399-4483-B543-C30157B184D1}" dt="2024-03-10T14:25:42.351" v="14"/>
          <ac:grpSpMkLst>
            <pc:docMk/>
            <pc:sldMk cId="127655222" sldId="257"/>
            <ac:grpSpMk id="11" creationId="{F0316E15-210F-51A0-1350-D45BD75954A6}"/>
          </ac:grpSpMkLst>
        </pc:grpChg>
        <pc:grpChg chg="del mod">
          <ac:chgData name="Ahmed Othman" userId="bc3f5cd6-639e-4a19-b0c5-e2fe3ba4680e" providerId="ADAL" clId="{8BF67143-A399-4483-B543-C30157B184D1}" dt="2024-03-10T14:25:49.235" v="16"/>
          <ac:grpSpMkLst>
            <pc:docMk/>
            <pc:sldMk cId="127655222" sldId="257"/>
            <ac:grpSpMk id="13" creationId="{EC4BFE00-F101-133F-3A77-C3A9F225920D}"/>
          </ac:grpSpMkLst>
        </pc:grpChg>
        <pc:grpChg chg="del mod">
          <ac:chgData name="Ahmed Othman" userId="bc3f5cd6-639e-4a19-b0c5-e2fe3ba4680e" providerId="ADAL" clId="{8BF67143-A399-4483-B543-C30157B184D1}" dt="2024-03-10T14:26:27.451" v="20"/>
          <ac:grpSpMkLst>
            <pc:docMk/>
            <pc:sldMk cId="127655222" sldId="257"/>
            <ac:grpSpMk id="15" creationId="{7F52C699-4591-E3C1-3FA7-8A6E420513D9}"/>
          </ac:grpSpMkLst>
        </pc:grpChg>
        <pc:inkChg chg="add del">
          <ac:chgData name="Ahmed Othman" userId="bc3f5cd6-639e-4a19-b0c5-e2fe3ba4680e" providerId="ADAL" clId="{8BF67143-A399-4483-B543-C30157B184D1}" dt="2024-03-10T14:24:02.384" v="2"/>
          <ac:inkMkLst>
            <pc:docMk/>
            <pc:sldMk cId="127655222" sldId="257"/>
            <ac:inkMk id="2" creationId="{451E696A-B3F3-8E81-E386-D2FDF0114E43}"/>
          </ac:inkMkLst>
        </pc:inkChg>
        <pc:inkChg chg="add del">
          <ac:chgData name="Ahmed Othman" userId="bc3f5cd6-639e-4a19-b0c5-e2fe3ba4680e" providerId="ADAL" clId="{8BF67143-A399-4483-B543-C30157B184D1}" dt="2024-03-10T14:24:02.388" v="3"/>
          <ac:inkMkLst>
            <pc:docMk/>
            <pc:sldMk cId="127655222" sldId="257"/>
            <ac:inkMk id="4" creationId="{9F52EEA2-D1CE-644F-7C51-916E06826495}"/>
          </ac:inkMkLst>
        </pc:inkChg>
        <pc:inkChg chg="add del">
          <ac:chgData name="Ahmed Othman" userId="bc3f5cd6-639e-4a19-b0c5-e2fe3ba4680e" providerId="ADAL" clId="{8BF67143-A399-4483-B543-C30157B184D1}" dt="2024-03-10T14:24:10.397" v="5"/>
          <ac:inkMkLst>
            <pc:docMk/>
            <pc:sldMk cId="127655222" sldId="257"/>
            <ac:inkMk id="6" creationId="{3E1AD35A-F620-F7D5-3B28-0CA21A0C8ED9}"/>
          </ac:inkMkLst>
        </pc:inkChg>
        <pc:inkChg chg="add del">
          <ac:chgData name="Ahmed Othman" userId="bc3f5cd6-639e-4a19-b0c5-e2fe3ba4680e" providerId="ADAL" clId="{8BF67143-A399-4483-B543-C30157B184D1}" dt="2024-03-10T14:25:14.306" v="9"/>
          <ac:inkMkLst>
            <pc:docMk/>
            <pc:sldMk cId="127655222" sldId="257"/>
            <ac:inkMk id="7" creationId="{077C2F07-3EC8-59AA-D557-CD513FCFDAA6}"/>
          </ac:inkMkLst>
        </pc:inkChg>
        <pc:inkChg chg="add del">
          <ac:chgData name="Ahmed Othman" userId="bc3f5cd6-639e-4a19-b0c5-e2fe3ba4680e" providerId="ADAL" clId="{8BF67143-A399-4483-B543-C30157B184D1}" dt="2024-03-10T14:25:14.306" v="8"/>
          <ac:inkMkLst>
            <pc:docMk/>
            <pc:sldMk cId="127655222" sldId="257"/>
            <ac:inkMk id="8" creationId="{EA531475-9AEA-0539-3BF3-C846781AAEE5}"/>
          </ac:inkMkLst>
        </pc:inkChg>
        <pc:inkChg chg="add mod">
          <ac:chgData name="Ahmed Othman" userId="bc3f5cd6-639e-4a19-b0c5-e2fe3ba4680e" providerId="ADAL" clId="{8BF67143-A399-4483-B543-C30157B184D1}" dt="2024-03-10T14:26:27.451" v="20"/>
          <ac:inkMkLst>
            <pc:docMk/>
            <pc:sldMk cId="127655222" sldId="257"/>
            <ac:inkMk id="9" creationId="{F4DB1C05-08EC-6B40-2240-E87C32278573}"/>
          </ac:inkMkLst>
        </pc:inkChg>
        <pc:inkChg chg="add del mod">
          <ac:chgData name="Ahmed Othman" userId="bc3f5cd6-639e-4a19-b0c5-e2fe3ba4680e" providerId="ADAL" clId="{8BF67143-A399-4483-B543-C30157B184D1}" dt="2024-03-10T14:26:27.451" v="20"/>
          <ac:inkMkLst>
            <pc:docMk/>
            <pc:sldMk cId="127655222" sldId="257"/>
            <ac:inkMk id="10" creationId="{902F7F0D-42A8-8E29-B49A-00CE2EC4F9AF}"/>
          </ac:inkMkLst>
        </pc:inkChg>
        <pc:inkChg chg="add del mod">
          <ac:chgData name="Ahmed Othman" userId="bc3f5cd6-639e-4a19-b0c5-e2fe3ba4680e" providerId="ADAL" clId="{8BF67143-A399-4483-B543-C30157B184D1}" dt="2024-03-10T14:26:27.451" v="21"/>
          <ac:inkMkLst>
            <pc:docMk/>
            <pc:sldMk cId="127655222" sldId="257"/>
            <ac:inkMk id="12" creationId="{406A2C17-480F-FB7B-7AFF-B0C10DCD1449}"/>
          </ac:inkMkLst>
        </pc:inkChg>
        <pc:inkChg chg="add del mod">
          <ac:chgData name="Ahmed Othman" userId="bc3f5cd6-639e-4a19-b0c5-e2fe3ba4680e" providerId="ADAL" clId="{8BF67143-A399-4483-B543-C30157B184D1}" dt="2024-03-10T14:26:27.450" v="18"/>
          <ac:inkMkLst>
            <pc:docMk/>
            <pc:sldMk cId="127655222" sldId="257"/>
            <ac:inkMk id="14" creationId="{A12E3A56-1BAD-A637-D5CA-19E5A2F01E50}"/>
          </ac:inkMkLst>
        </pc:inkChg>
        <pc:inkChg chg="add del">
          <ac:chgData name="Ahmed Othman" userId="bc3f5cd6-639e-4a19-b0c5-e2fe3ba4680e" providerId="ADAL" clId="{8BF67143-A399-4483-B543-C30157B184D1}" dt="2024-03-10T14:26:27.451" v="19"/>
          <ac:inkMkLst>
            <pc:docMk/>
            <pc:sldMk cId="127655222" sldId="257"/>
            <ac:inkMk id="16" creationId="{40406428-5785-CAAC-0880-8CF2D29EC892}"/>
          </ac:inkMkLst>
        </pc:inkChg>
        <pc:inkChg chg="add del">
          <ac:chgData name="Ahmed Othman" userId="bc3f5cd6-639e-4a19-b0c5-e2fe3ba4680e" providerId="ADAL" clId="{8BF67143-A399-4483-B543-C30157B184D1}" dt="2024-03-10T14:27:02.155" v="23"/>
          <ac:inkMkLst>
            <pc:docMk/>
            <pc:sldMk cId="127655222" sldId="257"/>
            <ac:inkMk id="17" creationId="{612575D3-A2A7-D800-7932-8C067E19E53D}"/>
          </ac:inkMkLst>
        </pc:inkChg>
        <pc:inkChg chg="add del">
          <ac:chgData name="Ahmed Othman" userId="bc3f5cd6-639e-4a19-b0c5-e2fe3ba4680e" providerId="ADAL" clId="{8BF67143-A399-4483-B543-C30157B184D1}" dt="2024-03-10T14:27:35.045" v="28"/>
          <ac:inkMkLst>
            <pc:docMk/>
            <pc:sldMk cId="127655222" sldId="257"/>
            <ac:inkMk id="18" creationId="{30A08796-AA28-A357-D316-02DFF1060FA8}"/>
          </ac:inkMkLst>
        </pc:inkChg>
        <pc:inkChg chg="add del">
          <ac:chgData name="Ahmed Othman" userId="bc3f5cd6-639e-4a19-b0c5-e2fe3ba4680e" providerId="ADAL" clId="{8BF67143-A399-4483-B543-C30157B184D1}" dt="2024-03-10T14:27:35.447" v="29"/>
          <ac:inkMkLst>
            <pc:docMk/>
            <pc:sldMk cId="127655222" sldId="257"/>
            <ac:inkMk id="19" creationId="{C35A1B8E-5CCC-D34B-3C58-05E1832EDBBF}"/>
          </ac:inkMkLst>
        </pc:inkChg>
        <pc:inkChg chg="add del">
          <ac:chgData name="Ahmed Othman" userId="bc3f5cd6-639e-4a19-b0c5-e2fe3ba4680e" providerId="ADAL" clId="{8BF67143-A399-4483-B543-C30157B184D1}" dt="2024-03-17T02:25:28.098" v="127" actId="478"/>
          <ac:inkMkLst>
            <pc:docMk/>
            <pc:sldMk cId="127655222" sldId="257"/>
            <ac:inkMk id="20" creationId="{127D2A60-A199-2AED-D1FD-AB504BEF313C}"/>
          </ac:inkMkLst>
        </pc:inkChg>
        <pc:inkChg chg="add del">
          <ac:chgData name="Ahmed Othman" userId="bc3f5cd6-639e-4a19-b0c5-e2fe3ba4680e" providerId="ADAL" clId="{8BF67143-A399-4483-B543-C30157B184D1}" dt="2024-03-17T02:25:24.540" v="126" actId="478"/>
          <ac:inkMkLst>
            <pc:docMk/>
            <pc:sldMk cId="127655222" sldId="257"/>
            <ac:inkMk id="21" creationId="{A4CEC05E-C80D-B71F-1A52-77FDE9E92716}"/>
          </ac:inkMkLst>
        </pc:inkChg>
      </pc:sldChg>
      <pc:sldChg chg="addSp delSp modSp mod">
        <pc:chgData name="Ahmed Othman" userId="bc3f5cd6-639e-4a19-b0c5-e2fe3ba4680e" providerId="ADAL" clId="{8BF67143-A399-4483-B543-C30157B184D1}" dt="2024-03-17T02:25:32.285" v="128" actId="478"/>
        <pc:sldMkLst>
          <pc:docMk/>
          <pc:sldMk cId="2328335142" sldId="258"/>
        </pc:sldMkLst>
        <pc:grpChg chg="del mod">
          <ac:chgData name="Ahmed Othman" userId="bc3f5cd6-639e-4a19-b0c5-e2fe3ba4680e" providerId="ADAL" clId="{8BF67143-A399-4483-B543-C30157B184D1}" dt="2024-03-10T14:28:46.472" v="39"/>
          <ac:grpSpMkLst>
            <pc:docMk/>
            <pc:sldMk cId="2328335142" sldId="258"/>
            <ac:grpSpMk id="9" creationId="{D0ADDCAA-025A-0C97-B98B-B9DF44B69D58}"/>
          </ac:grpSpMkLst>
        </pc:grpChg>
        <pc:grpChg chg="del mod">
          <ac:chgData name="Ahmed Othman" userId="bc3f5cd6-639e-4a19-b0c5-e2fe3ba4680e" providerId="ADAL" clId="{8BF67143-A399-4483-B543-C30157B184D1}" dt="2024-03-10T14:28:51.732" v="46"/>
          <ac:grpSpMkLst>
            <pc:docMk/>
            <pc:sldMk cId="2328335142" sldId="258"/>
            <ac:grpSpMk id="12" creationId="{4DD507FB-01E4-5FA8-6143-F7FA960EE34D}"/>
          </ac:grpSpMkLst>
        </pc:grpChg>
        <pc:grpChg chg="del mod">
          <ac:chgData name="Ahmed Othman" userId="bc3f5cd6-639e-4a19-b0c5-e2fe3ba4680e" providerId="ADAL" clId="{8BF67143-A399-4483-B543-C30157B184D1}" dt="2024-03-10T14:28:51.732" v="46"/>
          <ac:grpSpMkLst>
            <pc:docMk/>
            <pc:sldMk cId="2328335142" sldId="258"/>
            <ac:grpSpMk id="19" creationId="{FDF24583-57B1-AD9F-805B-1FD45E261B7B}"/>
          </ac:grpSpMkLst>
        </pc:grpChg>
        <pc:grpChg chg="del mod">
          <ac:chgData name="Ahmed Othman" userId="bc3f5cd6-639e-4a19-b0c5-e2fe3ba4680e" providerId="ADAL" clId="{8BF67143-A399-4483-B543-C30157B184D1}" dt="2024-03-10T14:28:51.732" v="46"/>
          <ac:grpSpMkLst>
            <pc:docMk/>
            <pc:sldMk cId="2328335142" sldId="258"/>
            <ac:grpSpMk id="20" creationId="{A2E3A3D2-BBE4-B0A2-299B-D271388B70AC}"/>
          </ac:grpSpMkLst>
        </pc:grpChg>
        <pc:grpChg chg="del mod">
          <ac:chgData name="Ahmed Othman" userId="bc3f5cd6-639e-4a19-b0c5-e2fe3ba4680e" providerId="ADAL" clId="{8BF67143-A399-4483-B543-C30157B184D1}" dt="2024-03-10T14:32:17.405" v="57"/>
          <ac:grpSpMkLst>
            <pc:docMk/>
            <pc:sldMk cId="2328335142" sldId="258"/>
            <ac:grpSpMk id="21" creationId="{930EFF32-22B2-78D9-D6DC-B2380AF56490}"/>
          </ac:grpSpMkLst>
        </pc:grpChg>
        <pc:inkChg chg="add del">
          <ac:chgData name="Ahmed Othman" userId="bc3f5cd6-639e-4a19-b0c5-e2fe3ba4680e" providerId="ADAL" clId="{8BF67143-A399-4483-B543-C30157B184D1}" dt="2024-03-10T14:27:52.893" v="31"/>
          <ac:inkMkLst>
            <pc:docMk/>
            <pc:sldMk cId="2328335142" sldId="258"/>
            <ac:inkMk id="2" creationId="{D8F17CC9-A31F-6949-6B74-171CEB3155A0}"/>
          </ac:inkMkLst>
        </pc:inkChg>
        <pc:inkChg chg="add del mod">
          <ac:chgData name="Ahmed Othman" userId="bc3f5cd6-639e-4a19-b0c5-e2fe3ba4680e" providerId="ADAL" clId="{8BF67143-A399-4483-B543-C30157B184D1}" dt="2024-03-10T14:32:17.405" v="57"/>
          <ac:inkMkLst>
            <pc:docMk/>
            <pc:sldMk cId="2328335142" sldId="258"/>
            <ac:inkMk id="4" creationId="{9838495E-03A3-D8A6-89C4-240D9C0139C2}"/>
          </ac:inkMkLst>
        </pc:inkChg>
        <pc:inkChg chg="add del mod">
          <ac:chgData name="Ahmed Othman" userId="bc3f5cd6-639e-4a19-b0c5-e2fe3ba4680e" providerId="ADAL" clId="{8BF67143-A399-4483-B543-C30157B184D1}" dt="2024-03-10T14:29:53.236" v="50"/>
          <ac:inkMkLst>
            <pc:docMk/>
            <pc:sldMk cId="2328335142" sldId="258"/>
            <ac:inkMk id="6" creationId="{49E84CB6-E4DB-5090-2BC1-3D9D33939479}"/>
          </ac:inkMkLst>
        </pc:inkChg>
        <pc:inkChg chg="add del mod">
          <ac:chgData name="Ahmed Othman" userId="bc3f5cd6-639e-4a19-b0c5-e2fe3ba4680e" providerId="ADAL" clId="{8BF67143-A399-4483-B543-C30157B184D1}" dt="2024-03-10T14:29:18.018" v="48"/>
          <ac:inkMkLst>
            <pc:docMk/>
            <pc:sldMk cId="2328335142" sldId="258"/>
            <ac:inkMk id="7" creationId="{A18BB78D-C922-75A5-9EC8-ADD710FFFF90}"/>
          </ac:inkMkLst>
        </pc:inkChg>
        <pc:inkChg chg="add mod">
          <ac:chgData name="Ahmed Othman" userId="bc3f5cd6-639e-4a19-b0c5-e2fe3ba4680e" providerId="ADAL" clId="{8BF67143-A399-4483-B543-C30157B184D1}" dt="2024-03-10T14:32:17.405" v="57"/>
          <ac:inkMkLst>
            <pc:docMk/>
            <pc:sldMk cId="2328335142" sldId="258"/>
            <ac:inkMk id="8" creationId="{C5375DD1-85D0-BE8D-2E71-A52EC05C319A}"/>
          </ac:inkMkLst>
        </pc:inkChg>
        <pc:inkChg chg="add del mod">
          <ac:chgData name="Ahmed Othman" userId="bc3f5cd6-639e-4a19-b0c5-e2fe3ba4680e" providerId="ADAL" clId="{8BF67143-A399-4483-B543-C30157B184D1}" dt="2024-03-10T14:29:56.067" v="55"/>
          <ac:inkMkLst>
            <pc:docMk/>
            <pc:sldMk cId="2328335142" sldId="258"/>
            <ac:inkMk id="10" creationId="{DE052609-C447-1A9E-E6DA-6A63FF785C83}"/>
          </ac:inkMkLst>
        </pc:inkChg>
        <pc:inkChg chg="add del mod">
          <ac:chgData name="Ahmed Othman" userId="bc3f5cd6-639e-4a19-b0c5-e2fe3ba4680e" providerId="ADAL" clId="{8BF67143-A399-4483-B543-C30157B184D1}" dt="2024-03-10T14:29:53.236" v="51"/>
          <ac:inkMkLst>
            <pc:docMk/>
            <pc:sldMk cId="2328335142" sldId="258"/>
            <ac:inkMk id="11" creationId="{717BF0B7-06C2-EDF3-786D-91F29F0A09B8}"/>
          </ac:inkMkLst>
        </pc:inkChg>
        <pc:inkChg chg="add del mod">
          <ac:chgData name="Ahmed Othman" userId="bc3f5cd6-639e-4a19-b0c5-e2fe3ba4680e" providerId="ADAL" clId="{8BF67143-A399-4483-B543-C30157B184D1}" dt="2024-03-10T14:29:53.236" v="52"/>
          <ac:inkMkLst>
            <pc:docMk/>
            <pc:sldMk cId="2328335142" sldId="258"/>
            <ac:inkMk id="13" creationId="{5653B76E-1218-D1B0-4093-49E73E4E336A}"/>
          </ac:inkMkLst>
        </pc:inkChg>
        <pc:inkChg chg="add del mod">
          <ac:chgData name="Ahmed Othman" userId="bc3f5cd6-639e-4a19-b0c5-e2fe3ba4680e" providerId="ADAL" clId="{8BF67143-A399-4483-B543-C30157B184D1}" dt="2024-03-10T14:29:18.017" v="47"/>
          <ac:inkMkLst>
            <pc:docMk/>
            <pc:sldMk cId="2328335142" sldId="258"/>
            <ac:inkMk id="14" creationId="{B8583971-9E37-22D4-4C02-7953A276BF59}"/>
          </ac:inkMkLst>
        </pc:inkChg>
        <pc:inkChg chg="add del mod">
          <ac:chgData name="Ahmed Othman" userId="bc3f5cd6-639e-4a19-b0c5-e2fe3ba4680e" providerId="ADAL" clId="{8BF67143-A399-4483-B543-C30157B184D1}" dt="2024-03-10T14:29:53.237" v="54"/>
          <ac:inkMkLst>
            <pc:docMk/>
            <pc:sldMk cId="2328335142" sldId="258"/>
            <ac:inkMk id="15" creationId="{684CCF43-9B44-1891-3BDA-777D103A632C}"/>
          </ac:inkMkLst>
        </pc:inkChg>
        <pc:inkChg chg="add del mod">
          <ac:chgData name="Ahmed Othman" userId="bc3f5cd6-639e-4a19-b0c5-e2fe3ba4680e" providerId="ADAL" clId="{8BF67143-A399-4483-B543-C30157B184D1}" dt="2024-03-10T14:29:51.879" v="49"/>
          <ac:inkMkLst>
            <pc:docMk/>
            <pc:sldMk cId="2328335142" sldId="258"/>
            <ac:inkMk id="16" creationId="{68ADA341-53EA-297A-359C-D6FE38365640}"/>
          </ac:inkMkLst>
        </pc:inkChg>
        <pc:inkChg chg="add del">
          <ac:chgData name="Ahmed Othman" userId="bc3f5cd6-639e-4a19-b0c5-e2fe3ba4680e" providerId="ADAL" clId="{8BF67143-A399-4483-B543-C30157B184D1}" dt="2024-03-10T14:29:56.067" v="56"/>
          <ac:inkMkLst>
            <pc:docMk/>
            <pc:sldMk cId="2328335142" sldId="258"/>
            <ac:inkMk id="17" creationId="{E9F58000-573E-68B2-726B-24172B69565A}"/>
          </ac:inkMkLst>
        </pc:inkChg>
        <pc:inkChg chg="add del mod">
          <ac:chgData name="Ahmed Othman" userId="bc3f5cd6-639e-4a19-b0c5-e2fe3ba4680e" providerId="ADAL" clId="{8BF67143-A399-4483-B543-C30157B184D1}" dt="2024-03-10T14:29:53.236" v="53"/>
          <ac:inkMkLst>
            <pc:docMk/>
            <pc:sldMk cId="2328335142" sldId="258"/>
            <ac:inkMk id="18" creationId="{E6D1396B-3975-8D04-341C-8FE00D3C0FD9}"/>
          </ac:inkMkLst>
        </pc:inkChg>
        <pc:inkChg chg="add del">
          <ac:chgData name="Ahmed Othman" userId="bc3f5cd6-639e-4a19-b0c5-e2fe3ba4680e" providerId="ADAL" clId="{8BF67143-A399-4483-B543-C30157B184D1}" dt="2024-03-10T14:32:37.767" v="60"/>
          <ac:inkMkLst>
            <pc:docMk/>
            <pc:sldMk cId="2328335142" sldId="258"/>
            <ac:inkMk id="22" creationId="{41BCCDF7-B613-53C2-28B3-FB79C67856C8}"/>
          </ac:inkMkLst>
        </pc:inkChg>
        <pc:inkChg chg="add del">
          <ac:chgData name="Ahmed Othman" userId="bc3f5cd6-639e-4a19-b0c5-e2fe3ba4680e" providerId="ADAL" clId="{8BF67143-A399-4483-B543-C30157B184D1}" dt="2024-03-10T14:32:37.767" v="61"/>
          <ac:inkMkLst>
            <pc:docMk/>
            <pc:sldMk cId="2328335142" sldId="258"/>
            <ac:inkMk id="23" creationId="{C77414D7-983D-11B3-7155-9C0D3E3F1E5F}"/>
          </ac:inkMkLst>
        </pc:inkChg>
        <pc:inkChg chg="add del">
          <ac:chgData name="Ahmed Othman" userId="bc3f5cd6-639e-4a19-b0c5-e2fe3ba4680e" providerId="ADAL" clId="{8BF67143-A399-4483-B543-C30157B184D1}" dt="2024-03-17T02:25:32.285" v="128" actId="478"/>
          <ac:inkMkLst>
            <pc:docMk/>
            <pc:sldMk cId="2328335142" sldId="258"/>
            <ac:inkMk id="24" creationId="{DBA49BD8-5E15-01EC-9DC2-F6227F484CCC}"/>
          </ac:inkMkLst>
        </pc:inkChg>
      </pc:sldChg>
      <pc:sldChg chg="addSp delSp modSp mod">
        <pc:chgData name="Ahmed Othman" userId="bc3f5cd6-639e-4a19-b0c5-e2fe3ba4680e" providerId="ADAL" clId="{8BF67143-A399-4483-B543-C30157B184D1}" dt="2024-03-10T14:34:04.657" v="92"/>
        <pc:sldMkLst>
          <pc:docMk/>
          <pc:sldMk cId="194563895" sldId="262"/>
        </pc:sldMkLst>
        <pc:grpChg chg="del mod">
          <ac:chgData name="Ahmed Othman" userId="bc3f5cd6-639e-4a19-b0c5-e2fe3ba4680e" providerId="ADAL" clId="{8BF67143-A399-4483-B543-C30157B184D1}" dt="2024-03-10T14:33:15.343" v="68"/>
          <ac:grpSpMkLst>
            <pc:docMk/>
            <pc:sldMk cId="194563895" sldId="262"/>
            <ac:grpSpMk id="6" creationId="{6B2AD7C5-09B4-BA57-637A-D2AE602D5014}"/>
          </ac:grpSpMkLst>
        </pc:grpChg>
        <pc:grpChg chg="del mod">
          <ac:chgData name="Ahmed Othman" userId="bc3f5cd6-639e-4a19-b0c5-e2fe3ba4680e" providerId="ADAL" clId="{8BF67143-A399-4483-B543-C30157B184D1}" dt="2024-03-10T14:33:20.440" v="77"/>
          <ac:grpSpMkLst>
            <pc:docMk/>
            <pc:sldMk cId="194563895" sldId="262"/>
            <ac:grpSpMk id="8" creationId="{F9998152-15EB-176D-70D3-E937889BF299}"/>
          </ac:grpSpMkLst>
        </pc:grpChg>
        <pc:grpChg chg="del mod">
          <ac:chgData name="Ahmed Othman" userId="bc3f5cd6-639e-4a19-b0c5-e2fe3ba4680e" providerId="ADAL" clId="{8BF67143-A399-4483-B543-C30157B184D1}" dt="2024-03-10T14:33:50.480" v="79"/>
          <ac:grpSpMkLst>
            <pc:docMk/>
            <pc:sldMk cId="194563895" sldId="262"/>
            <ac:grpSpMk id="17" creationId="{DC1502EE-19B8-3691-F77A-21E335C7D840}"/>
          </ac:grpSpMkLst>
        </pc:grpChg>
        <pc:grpChg chg="del mod">
          <ac:chgData name="Ahmed Othman" userId="bc3f5cd6-639e-4a19-b0c5-e2fe3ba4680e" providerId="ADAL" clId="{8BF67143-A399-4483-B543-C30157B184D1}" dt="2024-03-10T14:34:04.657" v="91"/>
          <ac:grpSpMkLst>
            <pc:docMk/>
            <pc:sldMk cId="194563895" sldId="262"/>
            <ac:grpSpMk id="19" creationId="{2338FA08-1DC4-2863-0551-1638768C3B3C}"/>
          </ac:grpSpMkLst>
        </pc:grpChg>
        <pc:inkChg chg="add del">
          <ac:chgData name="Ahmed Othman" userId="bc3f5cd6-639e-4a19-b0c5-e2fe3ba4680e" providerId="ADAL" clId="{8BF67143-A399-4483-B543-C30157B184D1}" dt="2024-03-10T14:34:04.656" v="86"/>
          <ac:inkMkLst>
            <pc:docMk/>
            <pc:sldMk cId="194563895" sldId="262"/>
            <ac:inkMk id="2" creationId="{D6BD1548-1D92-5BE6-DB80-AC67E300BE13}"/>
          </ac:inkMkLst>
        </pc:inkChg>
        <pc:inkChg chg="add del mod">
          <ac:chgData name="Ahmed Othman" userId="bc3f5cd6-639e-4a19-b0c5-e2fe3ba4680e" providerId="ADAL" clId="{8BF67143-A399-4483-B543-C30157B184D1}" dt="2024-03-10T14:34:04.654" v="83"/>
          <ac:inkMkLst>
            <pc:docMk/>
            <pc:sldMk cId="194563895" sldId="262"/>
            <ac:inkMk id="4" creationId="{C30D03DF-0E4E-D04E-06BE-EA48EF0C3D1D}"/>
          </ac:inkMkLst>
        </pc:inkChg>
        <pc:inkChg chg="add del mod">
          <ac:chgData name="Ahmed Othman" userId="bc3f5cd6-639e-4a19-b0c5-e2fe3ba4680e" providerId="ADAL" clId="{8BF67143-A399-4483-B543-C30157B184D1}" dt="2024-03-10T14:34:04.657" v="88"/>
          <ac:inkMkLst>
            <pc:docMk/>
            <pc:sldMk cId="194563895" sldId="262"/>
            <ac:inkMk id="5" creationId="{1CC3F021-1E4E-5F1B-6543-6AF9466DCE4A}"/>
          </ac:inkMkLst>
        </pc:inkChg>
        <pc:inkChg chg="add del mod">
          <ac:chgData name="Ahmed Othman" userId="bc3f5cd6-639e-4a19-b0c5-e2fe3ba4680e" providerId="ADAL" clId="{8BF67143-A399-4483-B543-C30157B184D1}" dt="2024-03-10T14:34:04.654" v="82"/>
          <ac:inkMkLst>
            <pc:docMk/>
            <pc:sldMk cId="194563895" sldId="262"/>
            <ac:inkMk id="7" creationId="{FE35A5E0-F6D1-1858-7A83-400C14A3356C}"/>
          </ac:inkMkLst>
        </pc:inkChg>
        <pc:inkChg chg="add del mod">
          <ac:chgData name="Ahmed Othman" userId="bc3f5cd6-639e-4a19-b0c5-e2fe3ba4680e" providerId="ADAL" clId="{8BF67143-A399-4483-B543-C30157B184D1}" dt="2024-03-10T14:34:04.657" v="92"/>
          <ac:inkMkLst>
            <pc:docMk/>
            <pc:sldMk cId="194563895" sldId="262"/>
            <ac:inkMk id="9" creationId="{2D5B3955-DF72-C0FB-3880-88E20B49AE66}"/>
          </ac:inkMkLst>
        </pc:inkChg>
        <pc:inkChg chg="add del mod">
          <ac:chgData name="Ahmed Othman" userId="bc3f5cd6-639e-4a19-b0c5-e2fe3ba4680e" providerId="ADAL" clId="{8BF67143-A399-4483-B543-C30157B184D1}" dt="2024-03-10T14:34:04.657" v="91"/>
          <ac:inkMkLst>
            <pc:docMk/>
            <pc:sldMk cId="194563895" sldId="262"/>
            <ac:inkMk id="10" creationId="{55D3FCFB-23FE-67C5-847B-887402B86E08}"/>
          </ac:inkMkLst>
        </pc:inkChg>
        <pc:inkChg chg="add del mod">
          <ac:chgData name="Ahmed Othman" userId="bc3f5cd6-639e-4a19-b0c5-e2fe3ba4680e" providerId="ADAL" clId="{8BF67143-A399-4483-B543-C30157B184D1}" dt="2024-03-10T14:34:04.654" v="81"/>
          <ac:inkMkLst>
            <pc:docMk/>
            <pc:sldMk cId="194563895" sldId="262"/>
            <ac:inkMk id="11" creationId="{3E1DD3F0-D545-F3D6-6D2F-69DCC83F4FEC}"/>
          </ac:inkMkLst>
        </pc:inkChg>
        <pc:inkChg chg="add del mod">
          <ac:chgData name="Ahmed Othman" userId="bc3f5cd6-639e-4a19-b0c5-e2fe3ba4680e" providerId="ADAL" clId="{8BF67143-A399-4483-B543-C30157B184D1}" dt="2024-03-10T14:34:04.656" v="85"/>
          <ac:inkMkLst>
            <pc:docMk/>
            <pc:sldMk cId="194563895" sldId="262"/>
            <ac:inkMk id="12" creationId="{60F1C36A-8724-1F33-4BD4-09BEA162536D}"/>
          </ac:inkMkLst>
        </pc:inkChg>
        <pc:inkChg chg="add del mod">
          <ac:chgData name="Ahmed Othman" userId="bc3f5cd6-639e-4a19-b0c5-e2fe3ba4680e" providerId="ADAL" clId="{8BF67143-A399-4483-B543-C30157B184D1}" dt="2024-03-10T14:34:04.656" v="84"/>
          <ac:inkMkLst>
            <pc:docMk/>
            <pc:sldMk cId="194563895" sldId="262"/>
            <ac:inkMk id="13" creationId="{F3F91F26-302C-6A11-C305-F98849E6E21F}"/>
          </ac:inkMkLst>
        </pc:inkChg>
        <pc:inkChg chg="add del mod">
          <ac:chgData name="Ahmed Othman" userId="bc3f5cd6-639e-4a19-b0c5-e2fe3ba4680e" providerId="ADAL" clId="{8BF67143-A399-4483-B543-C30157B184D1}" dt="2024-03-10T14:34:04.656" v="87"/>
          <ac:inkMkLst>
            <pc:docMk/>
            <pc:sldMk cId="194563895" sldId="262"/>
            <ac:inkMk id="14" creationId="{324630EE-E551-42F5-FB09-CDE26E87D10A}"/>
          </ac:inkMkLst>
        </pc:inkChg>
        <pc:inkChg chg="add del mod">
          <ac:chgData name="Ahmed Othman" userId="bc3f5cd6-639e-4a19-b0c5-e2fe3ba4680e" providerId="ADAL" clId="{8BF67143-A399-4483-B543-C30157B184D1}" dt="2024-03-10T14:34:04.657" v="90"/>
          <ac:inkMkLst>
            <pc:docMk/>
            <pc:sldMk cId="194563895" sldId="262"/>
            <ac:inkMk id="15" creationId="{4E3312DD-1158-2A0A-289C-6729A4437F9D}"/>
          </ac:inkMkLst>
        </pc:inkChg>
        <pc:inkChg chg="add del mod">
          <ac:chgData name="Ahmed Othman" userId="bc3f5cd6-639e-4a19-b0c5-e2fe3ba4680e" providerId="ADAL" clId="{8BF67143-A399-4483-B543-C30157B184D1}" dt="2024-03-10T14:34:04.657" v="89"/>
          <ac:inkMkLst>
            <pc:docMk/>
            <pc:sldMk cId="194563895" sldId="262"/>
            <ac:inkMk id="16" creationId="{CA1E931B-07E4-A371-5BA4-7C950A617401}"/>
          </ac:inkMkLst>
        </pc:inkChg>
        <pc:inkChg chg="add del mod">
          <ac:chgData name="Ahmed Othman" userId="bc3f5cd6-639e-4a19-b0c5-e2fe3ba4680e" providerId="ADAL" clId="{8BF67143-A399-4483-B543-C30157B184D1}" dt="2024-03-10T14:34:02.268" v="80"/>
          <ac:inkMkLst>
            <pc:docMk/>
            <pc:sldMk cId="194563895" sldId="262"/>
            <ac:inkMk id="18" creationId="{C03703A7-399F-440D-05E3-EC26885A92A2}"/>
          </ac:inkMkLst>
        </pc:inkChg>
      </pc:sldChg>
      <pc:sldChg chg="addSp delSp modSp mod">
        <pc:chgData name="Ahmed Othman" userId="bc3f5cd6-639e-4a19-b0c5-e2fe3ba4680e" providerId="ADAL" clId="{8BF67143-A399-4483-B543-C30157B184D1}" dt="2024-03-10T14:37:03.267" v="125"/>
        <pc:sldMkLst>
          <pc:docMk/>
          <pc:sldMk cId="4254293928" sldId="263"/>
        </pc:sldMkLst>
        <pc:grpChg chg="del mod">
          <ac:chgData name="Ahmed Othman" userId="bc3f5cd6-639e-4a19-b0c5-e2fe3ba4680e" providerId="ADAL" clId="{8BF67143-A399-4483-B543-C30157B184D1}" dt="2024-03-10T14:35:45.513" v="105"/>
          <ac:grpSpMkLst>
            <pc:docMk/>
            <pc:sldMk cId="4254293928" sldId="263"/>
            <ac:grpSpMk id="10" creationId="{5022D3CA-F2C6-8E4C-2B06-289CC04517EF}"/>
          </ac:grpSpMkLst>
        </pc:grpChg>
        <pc:grpChg chg="del mod">
          <ac:chgData name="Ahmed Othman" userId="bc3f5cd6-639e-4a19-b0c5-e2fe3ba4680e" providerId="ADAL" clId="{8BF67143-A399-4483-B543-C30157B184D1}" dt="2024-03-10T14:36:00.640" v="110"/>
          <ac:grpSpMkLst>
            <pc:docMk/>
            <pc:sldMk cId="4254293928" sldId="263"/>
            <ac:grpSpMk id="12" creationId="{AC4A042D-260F-8FDB-3E86-8BAAC6CCADF8}"/>
          </ac:grpSpMkLst>
        </pc:grpChg>
        <pc:grpChg chg="del mod">
          <ac:chgData name="Ahmed Othman" userId="bc3f5cd6-639e-4a19-b0c5-e2fe3ba4680e" providerId="ADAL" clId="{8BF67143-A399-4483-B543-C30157B184D1}" dt="2024-03-10T14:36:10.640" v="118"/>
          <ac:grpSpMkLst>
            <pc:docMk/>
            <pc:sldMk cId="4254293928" sldId="263"/>
            <ac:grpSpMk id="17" creationId="{398EC5B9-F0B3-8A52-2142-232E817F950B}"/>
          </ac:grpSpMkLst>
        </pc:grpChg>
        <pc:inkChg chg="add del">
          <ac:chgData name="Ahmed Othman" userId="bc3f5cd6-639e-4a19-b0c5-e2fe3ba4680e" providerId="ADAL" clId="{8BF67143-A399-4483-B543-C30157B184D1}" dt="2024-03-10T14:35:08.656" v="98"/>
          <ac:inkMkLst>
            <pc:docMk/>
            <pc:sldMk cId="4254293928" sldId="263"/>
            <ac:inkMk id="2" creationId="{E9D1310E-7071-EE3C-E01E-53EF95F8AB71}"/>
          </ac:inkMkLst>
        </pc:inkChg>
        <pc:inkChg chg="add del">
          <ac:chgData name="Ahmed Othman" userId="bc3f5cd6-639e-4a19-b0c5-e2fe3ba4680e" providerId="ADAL" clId="{8BF67143-A399-4483-B543-C30157B184D1}" dt="2024-03-10T14:35:08.656" v="96"/>
          <ac:inkMkLst>
            <pc:docMk/>
            <pc:sldMk cId="4254293928" sldId="263"/>
            <ac:inkMk id="4" creationId="{65D668D8-56D1-1BE4-9A34-9FD8DA21D809}"/>
          </ac:inkMkLst>
        </pc:inkChg>
        <pc:inkChg chg="add del">
          <ac:chgData name="Ahmed Othman" userId="bc3f5cd6-639e-4a19-b0c5-e2fe3ba4680e" providerId="ADAL" clId="{8BF67143-A399-4483-B543-C30157B184D1}" dt="2024-03-10T14:35:08.656" v="97"/>
          <ac:inkMkLst>
            <pc:docMk/>
            <pc:sldMk cId="4254293928" sldId="263"/>
            <ac:inkMk id="5" creationId="{906DAFD9-039D-3063-EBBB-CE5B190AF59B}"/>
          </ac:inkMkLst>
        </pc:inkChg>
        <pc:inkChg chg="add del">
          <ac:chgData name="Ahmed Othman" userId="bc3f5cd6-639e-4a19-b0c5-e2fe3ba4680e" providerId="ADAL" clId="{8BF67143-A399-4483-B543-C30157B184D1}" dt="2024-03-10T14:36:00.641" v="111"/>
          <ac:inkMkLst>
            <pc:docMk/>
            <pc:sldMk cId="4254293928" sldId="263"/>
            <ac:inkMk id="6" creationId="{B24706B2-ACB5-6F8A-96BD-A459BD83CEBC}"/>
          </ac:inkMkLst>
        </pc:inkChg>
        <pc:inkChg chg="add del mod">
          <ac:chgData name="Ahmed Othman" userId="bc3f5cd6-639e-4a19-b0c5-e2fe3ba4680e" providerId="ADAL" clId="{8BF67143-A399-4483-B543-C30157B184D1}" dt="2024-03-10T14:36:00.640" v="108"/>
          <ac:inkMkLst>
            <pc:docMk/>
            <pc:sldMk cId="4254293928" sldId="263"/>
            <ac:inkMk id="7" creationId="{E9560195-55BE-7851-B7DF-377E9D9DB422}"/>
          </ac:inkMkLst>
        </pc:inkChg>
        <pc:inkChg chg="add del mod">
          <ac:chgData name="Ahmed Othman" userId="bc3f5cd6-639e-4a19-b0c5-e2fe3ba4680e" providerId="ADAL" clId="{8BF67143-A399-4483-B543-C30157B184D1}" dt="2024-03-10T14:36:00.641" v="112"/>
          <ac:inkMkLst>
            <pc:docMk/>
            <pc:sldMk cId="4254293928" sldId="263"/>
            <ac:inkMk id="8" creationId="{34CC03F3-DB13-7A1D-7CB9-41FE5303DDC0}"/>
          </ac:inkMkLst>
        </pc:inkChg>
        <pc:inkChg chg="add del mod">
          <ac:chgData name="Ahmed Othman" userId="bc3f5cd6-639e-4a19-b0c5-e2fe3ba4680e" providerId="ADAL" clId="{8BF67143-A399-4483-B543-C30157B184D1}" dt="2024-03-10T14:36:00.640" v="110"/>
          <ac:inkMkLst>
            <pc:docMk/>
            <pc:sldMk cId="4254293928" sldId="263"/>
            <ac:inkMk id="9" creationId="{CC4CC225-648E-1D80-ACB6-BAF330A41251}"/>
          </ac:inkMkLst>
        </pc:inkChg>
        <pc:inkChg chg="add del mod">
          <ac:chgData name="Ahmed Othman" userId="bc3f5cd6-639e-4a19-b0c5-e2fe3ba4680e" providerId="ADAL" clId="{8BF67143-A399-4483-B543-C30157B184D1}" dt="2024-03-10T14:36:00.640" v="109"/>
          <ac:inkMkLst>
            <pc:docMk/>
            <pc:sldMk cId="4254293928" sldId="263"/>
            <ac:inkMk id="11" creationId="{B981C9AB-B5DC-4C6B-E2F7-B6533114E797}"/>
          </ac:inkMkLst>
        </pc:inkChg>
        <pc:inkChg chg="add del">
          <ac:chgData name="Ahmed Othman" userId="bc3f5cd6-639e-4a19-b0c5-e2fe3ba4680e" providerId="ADAL" clId="{8BF67143-A399-4483-B543-C30157B184D1}" dt="2024-03-10T14:36:00.641" v="113"/>
          <ac:inkMkLst>
            <pc:docMk/>
            <pc:sldMk cId="4254293928" sldId="263"/>
            <ac:inkMk id="13" creationId="{099B3947-6528-3502-7B53-59740B25B370}"/>
          </ac:inkMkLst>
        </pc:inkChg>
        <pc:inkChg chg="add del">
          <ac:chgData name="Ahmed Othman" userId="bc3f5cd6-639e-4a19-b0c5-e2fe3ba4680e" providerId="ADAL" clId="{8BF67143-A399-4483-B543-C30157B184D1}" dt="2024-03-10T14:36:00.641" v="114"/>
          <ac:inkMkLst>
            <pc:docMk/>
            <pc:sldMk cId="4254293928" sldId="263"/>
            <ac:inkMk id="14" creationId="{D6EE9BE8-832A-8F1D-87AE-E9641599CB6B}"/>
          </ac:inkMkLst>
        </pc:inkChg>
        <pc:inkChg chg="add del mod">
          <ac:chgData name="Ahmed Othman" userId="bc3f5cd6-639e-4a19-b0c5-e2fe3ba4680e" providerId="ADAL" clId="{8BF67143-A399-4483-B543-C30157B184D1}" dt="2024-03-10T14:36:10.640" v="118"/>
          <ac:inkMkLst>
            <pc:docMk/>
            <pc:sldMk cId="4254293928" sldId="263"/>
            <ac:inkMk id="15" creationId="{8D3FF483-FD67-9455-F676-06AAB2282841}"/>
          </ac:inkMkLst>
        </pc:inkChg>
        <pc:inkChg chg="add del mod">
          <ac:chgData name="Ahmed Othman" userId="bc3f5cd6-639e-4a19-b0c5-e2fe3ba4680e" providerId="ADAL" clId="{8BF67143-A399-4483-B543-C30157B184D1}" dt="2024-03-10T14:36:10.640" v="119"/>
          <ac:inkMkLst>
            <pc:docMk/>
            <pc:sldMk cId="4254293928" sldId="263"/>
            <ac:inkMk id="16" creationId="{1B1F530E-269E-319D-7A36-F602E6000B41}"/>
          </ac:inkMkLst>
        </pc:inkChg>
        <pc:inkChg chg="add del">
          <ac:chgData name="Ahmed Othman" userId="bc3f5cd6-639e-4a19-b0c5-e2fe3ba4680e" providerId="ADAL" clId="{8BF67143-A399-4483-B543-C30157B184D1}" dt="2024-03-10T14:37:03.267" v="125"/>
          <ac:inkMkLst>
            <pc:docMk/>
            <pc:sldMk cId="4254293928" sldId="263"/>
            <ac:inkMk id="18" creationId="{C05F9246-5BEB-1125-F635-D5F7C5BDBF78}"/>
          </ac:inkMkLst>
        </pc:inkChg>
        <pc:inkChg chg="add del">
          <ac:chgData name="Ahmed Othman" userId="bc3f5cd6-639e-4a19-b0c5-e2fe3ba4680e" providerId="ADAL" clId="{8BF67143-A399-4483-B543-C30157B184D1}" dt="2024-03-10T14:37:03.034" v="124"/>
          <ac:inkMkLst>
            <pc:docMk/>
            <pc:sldMk cId="4254293928" sldId="263"/>
            <ac:inkMk id="19" creationId="{F1662B89-F018-0206-9BF4-2968086B6707}"/>
          </ac:inkMkLst>
        </pc:inkChg>
        <pc:inkChg chg="add del">
          <ac:chgData name="Ahmed Othman" userId="bc3f5cd6-639e-4a19-b0c5-e2fe3ba4680e" providerId="ADAL" clId="{8BF67143-A399-4483-B543-C30157B184D1}" dt="2024-03-10T14:37:01.709" v="123"/>
          <ac:inkMkLst>
            <pc:docMk/>
            <pc:sldMk cId="4254293928" sldId="263"/>
            <ac:inkMk id="20" creationId="{BA8BDCB0-F085-4EDE-D969-9F46503D9BA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4:25:29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4:28:38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24575,'0'0'0,"0"0"0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7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63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66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6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129B-6239-4628-8511-9F6187FB78C7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B73DF8-FAE9-4544-8897-19698DED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7080252" cy="167368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ar-SA" sz="5100" b="1" u="sng" dirty="0"/>
              <a:t>ريادة الاعمال 2</a:t>
            </a:r>
          </a:p>
          <a:p>
            <a:endParaRPr lang="ar-SA" dirty="0"/>
          </a:p>
          <a:p>
            <a:pPr algn="ctr"/>
            <a:r>
              <a:rPr lang="ar-SA" sz="4900" dirty="0"/>
              <a:t>الفصل الثاني 2022-2023</a:t>
            </a:r>
          </a:p>
          <a:p>
            <a:endParaRPr lang="ar-SA" dirty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07" y="644978"/>
            <a:ext cx="7527472" cy="15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https://player.slideplayer.com/90/14448470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5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https://player.slideplayer.com/90/14448470/slides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14856" r="429" b="-285"/>
          <a:stretch/>
        </p:blipFill>
        <p:spPr bwMode="auto">
          <a:xfrm>
            <a:off x="2319110" y="2253343"/>
            <a:ext cx="7620000" cy="48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628900" y="971550"/>
            <a:ext cx="5674179" cy="579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1- ضع الغلاف الذي يتضمن </a:t>
            </a:r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https://player.slideplayer.com/90/14448470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7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42" name="Picture 2" descr="https://player.slideplayer.com/90/14448470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6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08"/>
            <a:ext cx="12192000" cy="67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6" name="Picture 2" descr="https://player.slideplayer.com/90/14448470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3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290" name="Picture 2" descr="https://player.slideplayer.com/90/14448470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6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4578" name="Picture 2" descr="https://player.slideplayer.com/90/14448470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8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3554" name="Picture 2" descr="https://player.slideplayer.com/90/14448470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5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2530" name="Picture 2" descr="https://player.slideplayer.com/90/14448470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" y="816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6" y="0"/>
            <a:ext cx="12028714" cy="6858000"/>
          </a:xfrm>
        </p:spPr>
        <p:txBody>
          <a:bodyPr>
            <a:normAutofit/>
          </a:bodyPr>
          <a:lstStyle/>
          <a:p>
            <a:pPr algn="ctr"/>
            <a:r>
              <a:rPr lang="ar-SA" sz="4000" dirty="0"/>
              <a:t>خطة المادة</a:t>
            </a:r>
          </a:p>
          <a:p>
            <a:pPr algn="ctr"/>
            <a:r>
              <a:rPr lang="ar-SA" sz="4000" dirty="0"/>
              <a:t> 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89597"/>
              </p:ext>
            </p:extLst>
          </p:nvPr>
        </p:nvGraphicFramePr>
        <p:xfrm>
          <a:off x="2032000" y="719666"/>
          <a:ext cx="8128000" cy="600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720">
                  <a:extLst>
                    <a:ext uri="{9D8B030D-6E8A-4147-A177-3AD203B41FA5}">
                      <a16:colId xmlns:a16="http://schemas.microsoft.com/office/drawing/2014/main" val="10312056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6257448"/>
                    </a:ext>
                  </a:extLst>
                </a:gridCol>
              </a:tblGrid>
              <a:tr h="439663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المحتوى</a:t>
                      </a:r>
                      <a:r>
                        <a:rPr lang="ar-SA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مقدمة</a:t>
                      </a:r>
                      <a:r>
                        <a:rPr lang="ar-SA" baseline="0" dirty="0"/>
                        <a:t> تعارف + خطة عمل المؤسسة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42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توليد</a:t>
                      </a:r>
                      <a:r>
                        <a:rPr lang="ar-SA" baseline="0" dirty="0"/>
                        <a:t> الافكار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0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تحديد فرص الاعمال وتقييمها</a:t>
                      </a:r>
                      <a:r>
                        <a:rPr lang="ar-SA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6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اختيار سوق مناسب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2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اختيار</a:t>
                      </a:r>
                      <a:r>
                        <a:rPr lang="ar-SA" baseline="0" dirty="0"/>
                        <a:t> موقع المؤسسة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9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الاشكال القانونية لمكلية</a:t>
                      </a:r>
                      <a:r>
                        <a:rPr lang="ar-SA" baseline="0" dirty="0"/>
                        <a:t> المؤسسات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2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تحديد التكاليف التي تتكبدها المؤسسة</a:t>
                      </a:r>
                      <a:r>
                        <a:rPr lang="ar-SA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49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الاموال اللازمة</a:t>
                      </a:r>
                      <a:r>
                        <a:rPr lang="ar-SA" baseline="0" dirty="0"/>
                        <a:t> لانشاء مؤسسة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92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الحصول على الاموال لانشاء مؤسسة</a:t>
                      </a:r>
                      <a:r>
                        <a:rPr lang="ar-SA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1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طرق الدخول الى عالم الاعمال</a:t>
                      </a:r>
                      <a:r>
                        <a:rPr lang="ar-SA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3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استخدام</a:t>
                      </a:r>
                      <a:r>
                        <a:rPr lang="ar-SA" baseline="0" dirty="0"/>
                        <a:t> الاشخاص وادارتهم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العمل اللائق</a:t>
                      </a:r>
                      <a:r>
                        <a:rPr lang="ar-SA" baseline="0" dirty="0"/>
                        <a:t> للمستخدمين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9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ادارة المبيعات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8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التعامل مع الموردين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4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419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DB1C05-08EC-6B40-2240-E87C32278573}"/>
                  </a:ext>
                </a:extLst>
              </p14:cNvPr>
              <p14:cNvContentPartPr/>
              <p14:nvPr/>
            </p14:nvContentPartPr>
            <p14:xfrm>
              <a:off x="9948680" y="43822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DB1C05-08EC-6B40-2240-E87C322785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0040" y="4373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55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506" name="Picture 2" descr="https://player.slideplayer.com/90/14448470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6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482" name="Picture 2" descr="https://player.slideplayer.com/90/14448470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7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458" name="Picture 2" descr="https://player.slideplayer.com/90/14448470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7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434" name="Picture 2" descr="https://player.slideplayer.com/90/14448470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410" name="Picture 2" descr="https://player.slideplayer.com/90/14448470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51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386" name="Picture 2" descr="https://player.slideplayer.com/90/14448470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00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362" name="Picture 2" descr="https://player.slideplayer.com/90/14448470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5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338" name="Picture 2" descr="https://player.slideplayer.com/90/14448470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36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314" name="Picture 2" descr="https://player.slideplayer.com/90/14448470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7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9698" name="Picture 2" descr="https://player.slideplayer.com/90/14448470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4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6" y="0"/>
            <a:ext cx="12028714" cy="6858000"/>
          </a:xfrm>
        </p:spPr>
        <p:txBody>
          <a:bodyPr>
            <a:normAutofit/>
          </a:bodyPr>
          <a:lstStyle/>
          <a:p>
            <a:pPr algn="ctr"/>
            <a:r>
              <a:rPr lang="ar-SA" sz="4000" dirty="0"/>
              <a:t>خطة المادة</a:t>
            </a:r>
          </a:p>
          <a:p>
            <a:pPr algn="ctr"/>
            <a:r>
              <a:rPr lang="ar-SA" sz="4000" dirty="0"/>
              <a:t> 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86819"/>
              </p:ext>
            </p:extLst>
          </p:nvPr>
        </p:nvGraphicFramePr>
        <p:xfrm>
          <a:off x="2032906" y="719666"/>
          <a:ext cx="8127094" cy="641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8814">
                  <a:extLst>
                    <a:ext uri="{9D8B030D-6E8A-4147-A177-3AD203B41FA5}">
                      <a16:colId xmlns:a16="http://schemas.microsoft.com/office/drawing/2014/main" val="10312056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6257448"/>
                    </a:ext>
                  </a:extLst>
                </a:gridCol>
              </a:tblGrid>
              <a:tr h="341628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المحتوى</a:t>
                      </a:r>
                      <a:r>
                        <a:rPr lang="ar-SA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35049"/>
                  </a:ext>
                </a:extLst>
              </a:tr>
              <a:tr h="59672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استخدام التكنولوجيا</a:t>
                      </a:r>
                      <a:r>
                        <a:rPr lang="ar-SA" baseline="0" dirty="0"/>
                        <a:t> في المؤسسات الصغيرة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420506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خضرنة المؤسسات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00559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ادارة</a:t>
                      </a:r>
                      <a:r>
                        <a:rPr lang="ar-SA" baseline="0" dirty="0"/>
                        <a:t> الاموال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66364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استخدام البيانات</a:t>
                      </a:r>
                      <a:r>
                        <a:rPr lang="ar-SA" baseline="0" dirty="0"/>
                        <a:t> المالية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28196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مصادر</a:t>
                      </a:r>
                      <a:r>
                        <a:rPr lang="ar-SA" baseline="0" dirty="0"/>
                        <a:t> المعلومات والمساعدة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90798"/>
                  </a:ext>
                </a:extLst>
              </a:tr>
              <a:tr h="59672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استكمال خطة عمل المؤسسة</a:t>
                      </a:r>
                      <a:r>
                        <a:rPr lang="ar-SA" baseline="0" dirty="0"/>
                        <a:t> ( المشروع)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26253"/>
                  </a:ext>
                </a:extLst>
              </a:tr>
              <a:tr h="59672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كيفية تفسير</a:t>
                      </a:r>
                      <a:r>
                        <a:rPr lang="ar-SA" baseline="0" dirty="0"/>
                        <a:t> استنتاجات خطة عمل المؤسسة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498859"/>
                  </a:ext>
                </a:extLst>
              </a:tr>
              <a:tr h="59672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تقييم العوامل التي تواجه انشاء مؤسسة</a:t>
                      </a:r>
                      <a:r>
                        <a:rPr lang="ar-SA" baseline="0" dirty="0"/>
                        <a:t> ما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929993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13707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37502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3590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93500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85457"/>
                  </a:ext>
                </a:extLst>
              </a:tr>
              <a:tr h="340983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4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375DD1-85D0-BE8D-2E71-A52EC05C319A}"/>
                  </a:ext>
                </a:extLst>
              </p14:cNvPr>
              <p14:cNvContentPartPr/>
              <p14:nvPr/>
            </p14:nvContentPartPr>
            <p14:xfrm>
              <a:off x="3937400" y="2017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375DD1-85D0-BE8D-2E71-A52EC05C31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8400" y="20086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335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8674" name="Picture 2" descr="https://player.slideplayer.com/90/14448470/slides/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9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7650" name="Picture 2" descr="https://player.slideplayer.com/90/14448470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16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6626" name="Picture 2" descr="https://player.slideplayer.com/90/14448470/slides/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r>
              <a:rPr lang="ar-SA" dirty="0"/>
              <a:t>لماذا يتم اعداد خطة عمل المؤسسة؟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</p:txBody>
      </p:sp>
      <p:pic>
        <p:nvPicPr>
          <p:cNvPr id="1026" name="Picture 2" descr="https://player.slideplayer.com/90/14448470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4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s://player.slideplayer.com/90/14448470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3212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9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s://player.slideplayer.com/90/14448470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3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https://player.slideplayer.com/90/14448470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9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https://player.slideplayer.com/90/14448470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1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29" y="0"/>
            <a:ext cx="11259683" cy="6857999"/>
          </a:xfrm>
        </p:spPr>
        <p:txBody>
          <a:bodyPr/>
          <a:lstStyle/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https://player.slideplayer.com/90/14448470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661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113</Words>
  <Application>Microsoft Office PowerPoint</Application>
  <PresentationFormat>Widescreen</PresentationFormat>
  <Paragraphs>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Ghabin</dc:creator>
  <cp:lastModifiedBy>Ahmed Othman</cp:lastModifiedBy>
  <cp:revision>16</cp:revision>
  <dcterms:created xsi:type="dcterms:W3CDTF">2023-03-05T18:02:16Z</dcterms:created>
  <dcterms:modified xsi:type="dcterms:W3CDTF">2024-03-17T02:25:35Z</dcterms:modified>
</cp:coreProperties>
</file>