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594288"/>
          </a:xfrm>
        </p:spPr>
        <p:txBody>
          <a:bodyPr>
            <a:normAutofit fontScale="90000"/>
          </a:bodyPr>
          <a:lstStyle/>
          <a:p>
            <a:r>
              <a:rPr lang="ar-SA" b="1" dirty="0"/>
              <a:t>بحوث عمليات – الوحدة الثانية</a:t>
            </a:r>
            <a:br>
              <a:rPr lang="ar-JO" b="1" dirty="0"/>
            </a:br>
            <a:r>
              <a:rPr lang="ar-SA" b="1" dirty="0"/>
              <a:t>البرمجة الخطية- تقليل التكلفة</a:t>
            </a:r>
            <a:br>
              <a:rPr lang="ar-JO" b="1" dirty="0"/>
            </a:br>
            <a:r>
              <a:rPr lang="ar-SA" sz="3600" b="1" dirty="0"/>
              <a:t>د. </a:t>
            </a:r>
            <a:r>
              <a:rPr lang="ar-SY" sz="3600" b="1" dirty="0"/>
              <a:t>سالم </a:t>
            </a:r>
            <a:r>
              <a:rPr lang="ar-SA" sz="3600" b="1" dirty="0"/>
              <a:t>محمد</a:t>
            </a:r>
            <a:r>
              <a:rPr lang="ar-SY" sz="3600" b="1" dirty="0"/>
              <a:t> سالم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كلية الأعمال والاقتصاد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قسم العلوم المالية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مثال (</a:t>
            </a:r>
            <a:r>
              <a:rPr lang="en-US" b="1" dirty="0">
                <a:solidFill>
                  <a:srgbClr val="00B0F0"/>
                </a:solidFill>
              </a:rPr>
              <a:t>4</a:t>
            </a:r>
            <a:r>
              <a:rPr lang="ar-SA" b="1" dirty="0">
                <a:solidFill>
                  <a:srgbClr val="00B0F0"/>
                </a:solidFill>
              </a:rPr>
              <a:t>):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41249"/>
            <a:ext cx="7632847" cy="74305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15681"/>
            <a:ext cx="5613321" cy="26673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2418"/>
            <a:ext cx="5613321" cy="26673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14213"/>
            <a:ext cx="5613321" cy="2762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30754"/>
            <a:ext cx="4104456" cy="37947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8999"/>
            <a:ext cx="5613321" cy="43204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717032"/>
            <a:ext cx="7128792" cy="223224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49280"/>
            <a:ext cx="47525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6"/>
            <a:ext cx="4608512" cy="53348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26181"/>
            <a:ext cx="2062171" cy="3306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52" y="1772816"/>
            <a:ext cx="2492266" cy="4320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8" y="2348880"/>
            <a:ext cx="2071697" cy="36004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81" y="2852936"/>
            <a:ext cx="2320791" cy="4320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92" y="3356992"/>
            <a:ext cx="2311264" cy="36004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42" y="3933056"/>
            <a:ext cx="2223542" cy="37853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76" y="4437112"/>
            <a:ext cx="2186301" cy="36004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75" y="5085184"/>
            <a:ext cx="202323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solidFill>
                  <a:srgbClr val="00B0F0"/>
                </a:solidFill>
              </a:rPr>
              <a:t>بناء النموذج الرياضي في حالة التقليل </a:t>
            </a:r>
            <a:r>
              <a:rPr lang="en-US" sz="3200" b="1" dirty="0">
                <a:solidFill>
                  <a:srgbClr val="00B0F0"/>
                </a:solidFill>
              </a:rPr>
              <a:t>Minimization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مثال (</a:t>
            </a:r>
            <a:r>
              <a:rPr lang="en-US" b="1" dirty="0">
                <a:solidFill>
                  <a:srgbClr val="00B0F0"/>
                </a:solidFill>
              </a:rPr>
              <a:t>1</a:t>
            </a:r>
            <a:r>
              <a:rPr lang="ar-SA" b="1" dirty="0">
                <a:solidFill>
                  <a:srgbClr val="00B0F0"/>
                </a:solidFill>
              </a:rPr>
              <a:t>):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992888" cy="87614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7344816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7704856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7812360" cy="64807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7"/>
            <a:ext cx="8208912" cy="100811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640871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6" y="305327"/>
            <a:ext cx="7416824" cy="60015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164288" y="913535"/>
            <a:ext cx="175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دالة الهدف: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93" y="1268760"/>
            <a:ext cx="1872209" cy="31436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99" y="1609383"/>
            <a:ext cx="5256583" cy="31436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4" y="2060848"/>
            <a:ext cx="5400598" cy="2762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59" y="2564904"/>
            <a:ext cx="5616623" cy="2857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7" y="3144070"/>
            <a:ext cx="7848872" cy="74305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1" y="3924922"/>
            <a:ext cx="7992888" cy="66675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1" y="4766795"/>
            <a:ext cx="7992888" cy="62865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7" y="5431213"/>
            <a:ext cx="7848872" cy="59055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94546"/>
            <a:ext cx="4968551" cy="4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القيود: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8" y="620688"/>
            <a:ext cx="1795648" cy="2667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120680" cy="8763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75" y="1875291"/>
            <a:ext cx="1771969" cy="3524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65" y="2227765"/>
            <a:ext cx="1805174" cy="38105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1" y="2628900"/>
            <a:ext cx="6120679" cy="5334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4" y="3162299"/>
            <a:ext cx="1876760" cy="26673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77" y="3429037"/>
            <a:ext cx="1871859" cy="3905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74" y="3819617"/>
            <a:ext cx="6120679" cy="5715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24" y="4391117"/>
            <a:ext cx="1944564" cy="42792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87" y="4681590"/>
            <a:ext cx="1900437" cy="36200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7" y="5070051"/>
            <a:ext cx="6120679" cy="32389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89" y="5416265"/>
            <a:ext cx="3693140" cy="31436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92581"/>
            <a:ext cx="3672408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978206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2592288" cy="504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1618637" cy="4435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2103185"/>
            <a:ext cx="1514685" cy="49256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57" y="2708920"/>
            <a:ext cx="1514685" cy="4320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69" y="3356992"/>
            <a:ext cx="1514685" cy="43204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2736304" cy="5760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49" y="4581128"/>
            <a:ext cx="187220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مثال (</a:t>
            </a:r>
            <a:r>
              <a:rPr lang="en-US" b="1" dirty="0">
                <a:solidFill>
                  <a:srgbClr val="00B0F0"/>
                </a:solidFill>
              </a:rPr>
              <a:t>2</a:t>
            </a:r>
            <a:r>
              <a:rPr lang="ar-SA" b="1" dirty="0">
                <a:solidFill>
                  <a:srgbClr val="00B0F0"/>
                </a:solidFill>
              </a:rPr>
              <a:t>):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07888"/>
            <a:ext cx="7344816" cy="720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527968"/>
            <a:ext cx="7128791" cy="8147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76630"/>
            <a:ext cx="5616624" cy="50258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3" y="2967384"/>
            <a:ext cx="5007795" cy="55484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24" y="3522228"/>
            <a:ext cx="5079804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34" y="4167436"/>
            <a:ext cx="7128791" cy="106176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24" y="5365526"/>
            <a:ext cx="540060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2808312" cy="10081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1656184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2662250" cy="4475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19" y="3429000"/>
            <a:ext cx="2614805" cy="576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8" y="4149080"/>
            <a:ext cx="2547933" cy="50405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42" y="4754996"/>
            <a:ext cx="2736304" cy="5040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79" y="5661248"/>
            <a:ext cx="2556284" cy="5760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79" y="5813648"/>
            <a:ext cx="255628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مثال (</a:t>
            </a:r>
            <a:r>
              <a:rPr lang="en-US" b="1" dirty="0">
                <a:solidFill>
                  <a:srgbClr val="00B0F0"/>
                </a:solidFill>
              </a:rPr>
              <a:t>3</a:t>
            </a:r>
            <a:r>
              <a:rPr lang="ar-SA" b="1" dirty="0">
                <a:solidFill>
                  <a:srgbClr val="00B0F0"/>
                </a:solidFill>
              </a:rPr>
              <a:t>):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6264696" cy="720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36461" cy="261414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1128"/>
            <a:ext cx="59766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3456384" cy="720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132856"/>
            <a:ext cx="1768974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2736304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17" y="3717032"/>
            <a:ext cx="2780591" cy="5040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9" y="4437112"/>
            <a:ext cx="2807191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54" y="5085184"/>
            <a:ext cx="2691445" cy="57606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83" y="5809604"/>
            <a:ext cx="2078985" cy="4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سمة Office</vt:lpstr>
      <vt:lpstr>بحوث عمليات – الوحدة الثانية البرمجة الخطية- تقليل التكلفة د. سالم محمد سالم </vt:lpstr>
      <vt:lpstr>بناء النموذج الرياضي في حالة التقليل Minimization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مفهوم بحوث العمليات Concept of Operations Research د. محمد احمد سيد احمد</dc:title>
  <dc:creator>HP</dc:creator>
  <cp:lastModifiedBy>salem salem</cp:lastModifiedBy>
  <cp:revision>19</cp:revision>
  <dcterms:created xsi:type="dcterms:W3CDTF">2022-07-18T19:31:05Z</dcterms:created>
  <dcterms:modified xsi:type="dcterms:W3CDTF">2024-07-27T21:13:24Z</dcterms:modified>
</cp:coreProperties>
</file>