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07/02/1446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الخامس: جودة الخدمات المصرفية</a:t>
            </a:r>
            <a:r>
              <a:rPr lang="ar-JO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ar-JO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د.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الأولى : </a:t>
            </a:r>
            <a:r>
              <a:rPr lang="en-US" sz="2000" dirty="0" smtClean="0"/>
              <a:t>2024-08-13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6689874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958891" cy="64807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911219" cy="10081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8880"/>
            <a:ext cx="5246923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55" y="3066277"/>
            <a:ext cx="3048435" cy="6480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1" y="3682314"/>
            <a:ext cx="3048435" cy="57874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77078"/>
            <a:ext cx="3264459" cy="73609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73" y="5013176"/>
            <a:ext cx="2513206" cy="64807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61248"/>
            <a:ext cx="394769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902726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694322" cy="504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47" y="1330891"/>
            <a:ext cx="2254162" cy="5760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06955"/>
            <a:ext cx="2799317" cy="6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472261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842002" cy="11521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988840"/>
            <a:ext cx="5609754" cy="93610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77699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2304256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51062" cy="64807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50241"/>
            <a:ext cx="7851662" cy="184671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7851662" cy="151216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792367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5160911" cy="93610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952113" cy="23042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212976"/>
            <a:ext cx="7952113" cy="208823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1" y="5157192"/>
            <a:ext cx="795211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875906" cy="23762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7963156" cy="8640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7963156" cy="93610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789114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803898" cy="1008112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883527" cy="129614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7739511" cy="6480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5651279" cy="5760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80482"/>
            <a:ext cx="7739511" cy="10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2736304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836712"/>
            <a:ext cx="72728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634309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902190" cy="8640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11" y="1772816"/>
            <a:ext cx="3951095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7902190" cy="10081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475252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624"/>
            <a:ext cx="6372200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914010" cy="23042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7914010" cy="26642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89240"/>
            <a:ext cx="791401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6730622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5127638" cy="5760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863942" cy="10081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348880"/>
            <a:ext cx="7863942" cy="10081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3356992"/>
            <a:ext cx="786394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1275</TotalTime>
  <Words>24</Words>
  <Application>Microsoft Office PowerPoint</Application>
  <PresentationFormat>عرض على الشاشة (3:4)‏</PresentationFormat>
  <Paragraphs>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التسويق المصرفي – الفصل الخامس: جودة الخدمات المصرفية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88</cp:revision>
  <dcterms:created xsi:type="dcterms:W3CDTF">2020-06-09T13:55:15Z</dcterms:created>
  <dcterms:modified xsi:type="dcterms:W3CDTF">2024-08-12T19:48:24Z</dcterms:modified>
</cp:coreProperties>
</file>