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7" r:id="rId2"/>
    <p:sldId id="263" r:id="rId3"/>
    <p:sldId id="264" r:id="rId4"/>
    <p:sldId id="265" r:id="rId5"/>
    <p:sldId id="266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F130041-865F-4ACE-9B94-33DB931A923C}" type="datetimeFigureOut">
              <a:rPr lang="ar-JO" smtClean="0"/>
              <a:t>11/03/1443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69A4B68-9EF3-4DCA-BE2A-646E20AEAC4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4304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997-8359-489C-8FEE-24C42170D426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EF0D-351C-4CDB-8B50-6AEC07E8E710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15B9-35CF-4CCB-8AC7-E4D084841A25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BC32-7630-46B1-8F87-D2CE03193D6E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58BC-0ADC-4767-919F-B23F8E96B554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9880C-53CF-4C12-9EFB-E26037FE99E7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E087-100E-4A97-B3C7-D4F4D81438D4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14-FDED-453F-9EA6-DE597C4004F5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1AC4-272D-4FEF-BB30-C8F8522FF94C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B39E-52B2-4EA0-B627-C4DB1B9CF90B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95F0-C726-47D3-BD94-46A1960BFB6C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06605-799B-42C0-9F17-D880405BC51A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0DBA-38AE-4E08-A3CB-8FC69BC5A131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6392-3E7E-4EE6-B95F-62850593972A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9326-0489-4E05-9CC1-2BC9520461AA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DA81-2491-47ED-96DF-9D95A824A991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A7E3E-B156-41CC-8A2C-83BA762E151E}" type="datetime1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803" y="278311"/>
            <a:ext cx="1651000" cy="165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3634" y="2076995"/>
            <a:ext cx="77593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dirty="0" smtClean="0"/>
              <a:t>Faculty of Arts and Educational sciences</a:t>
            </a:r>
            <a:endParaRPr lang="ar-JO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56263" y="2886891"/>
            <a:ext cx="61787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Languages Department </a:t>
            </a:r>
            <a:endParaRPr lang="ar-JO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505118" y="3377369"/>
            <a:ext cx="718177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English Language (2)</a:t>
            </a:r>
            <a:endParaRPr lang="en-US" sz="5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9157" y="4401808"/>
            <a:ext cx="32736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(15200112)</a:t>
            </a:r>
            <a:endParaRPr lang="ar-JO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19380" y="5391150"/>
            <a:ext cx="69532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/>
              <a:t>Instructor: Dr.Adli Odeh</a:t>
            </a:r>
            <a:endParaRPr lang="ar-JO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8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31">
        <p15:prstTrans prst="crush"/>
      </p:transition>
    </mc:Choice>
    <mc:Fallback xmlns="">
      <p:transition spd="slow" advTm="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992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123405"/>
            <a:ext cx="8915400" cy="6152605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3200" b="1" dirty="0" smtClean="0"/>
              <a:t>5. The present simple can be used for planned future actions or series of actions particularly when they refer to a journey. </a:t>
            </a:r>
          </a:p>
          <a:p>
            <a:pPr marL="0" indent="0" algn="l" rtl="0">
              <a:buNone/>
            </a:pPr>
            <a:r>
              <a:rPr lang="en-US" sz="3200" b="1" dirty="0" smtClean="0"/>
              <a:t>Example:</a:t>
            </a:r>
          </a:p>
          <a:p>
            <a:pPr marL="0" indent="0" algn="l" rtl="0">
              <a:buNone/>
            </a:pPr>
            <a:r>
              <a:rPr lang="en-US" sz="3200" b="1" dirty="0" smtClean="0"/>
              <a:t>1. We leave London at 10:00 AM. Next </a:t>
            </a:r>
            <a:r>
              <a:rPr lang="en-US" sz="3200" b="1" dirty="0" err="1" smtClean="0"/>
              <a:t>tuesday</a:t>
            </a:r>
            <a:r>
              <a:rPr lang="en-US" sz="3200" b="1" dirty="0" smtClean="0"/>
              <a:t> and arrive in Paris at 13:00.</a:t>
            </a:r>
          </a:p>
          <a:p>
            <a:pPr marL="0" indent="0" algn="l" rtl="0">
              <a:buNone/>
            </a:pPr>
            <a:r>
              <a:rPr lang="en-US" sz="3200" b="1" dirty="0" smtClean="0"/>
              <a:t>2. The next flight is at 7:00 tomorrow morning.</a:t>
            </a:r>
          </a:p>
          <a:p>
            <a:pPr marL="0" indent="0" algn="l" rtl="0">
              <a:buNone/>
            </a:pPr>
            <a:r>
              <a:rPr lang="en-US" sz="3200" b="1" dirty="0" smtClean="0"/>
              <a:t>3. The match starts at 11:00</a:t>
            </a:r>
            <a:endParaRPr lang="ar-JO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147682"/>
            <a:ext cx="1320074" cy="8712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4342">
        <p15:prstTrans prst="crush"/>
      </p:transition>
    </mc:Choice>
    <mc:Fallback xmlns="">
      <p:transition spd="slow" advTm="144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6811" y="600891"/>
            <a:ext cx="70670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/>
              <a:t>Present Simple</a:t>
            </a:r>
            <a:endParaRPr lang="ar-JO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18903" y="1645920"/>
            <a:ext cx="10920548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/>
              <a:t>Definition:</a:t>
            </a:r>
          </a:p>
          <a:p>
            <a:endParaRPr lang="en-US" sz="2000" b="1" dirty="0" smtClean="0"/>
          </a:p>
          <a:p>
            <a:r>
              <a:rPr lang="en-US" sz="3200" b="1" dirty="0"/>
              <a:t>The present Simple expresses events or situations that always, usually, habitually. They existed now, have existed in the past </a:t>
            </a:r>
            <a:r>
              <a:rPr lang="en-US" sz="3200" b="1"/>
              <a:t>and </a:t>
            </a:r>
            <a:r>
              <a:rPr lang="en-US" sz="3200" b="1" smtClean="0"/>
              <a:t>possibly </a:t>
            </a:r>
            <a:r>
              <a:rPr lang="en-US" sz="3200" b="1" dirty="0"/>
              <a:t>will exist in the future.</a:t>
            </a:r>
          </a:p>
          <a:p>
            <a:endParaRPr lang="en-US" sz="2800" b="1" dirty="0">
              <a:solidFill>
                <a:srgbClr val="00B050"/>
              </a:solidFill>
            </a:endParaRPr>
          </a:p>
          <a:p>
            <a:r>
              <a:rPr lang="en-US" sz="3200" b="1" dirty="0"/>
              <a:t>Example: </a:t>
            </a:r>
          </a:p>
          <a:p>
            <a:pPr marL="514350" indent="-514350">
              <a:buAutoNum type="arabicPeriod"/>
            </a:pPr>
            <a:r>
              <a:rPr lang="en-US" sz="3200" b="1" dirty="0"/>
              <a:t>It snows in Alaska.</a:t>
            </a:r>
          </a:p>
          <a:p>
            <a:pPr marL="514350" indent="-514350">
              <a:buAutoNum type="arabicPeriod"/>
            </a:pPr>
            <a:r>
              <a:rPr lang="en-US" sz="3200" b="1" dirty="0"/>
              <a:t>I watch television everyday.</a:t>
            </a:r>
            <a:endParaRPr lang="ar-JO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183" y="13062"/>
            <a:ext cx="931817" cy="9666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2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5110">
        <p15:prstTrans prst="crush"/>
      </p:transition>
    </mc:Choice>
    <mc:Fallback xmlns="">
      <p:transition spd="slow" advTm="245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b="1" u="sng" dirty="0" smtClean="0"/>
              <a:t>Affirmative</a:t>
            </a:r>
          </a:p>
          <a:p>
            <a:pPr marL="0" indent="0" algn="l" rtl="0">
              <a:buNone/>
            </a:pPr>
            <a:endParaRPr lang="en-US" sz="3600" b="1" u="sng" dirty="0" smtClean="0"/>
          </a:p>
          <a:p>
            <a:pPr marL="0" indent="0" algn="l" rtl="0">
              <a:buNone/>
            </a:pPr>
            <a:r>
              <a:rPr lang="en-US" sz="3600" b="1" dirty="0" smtClean="0"/>
              <a:t>I work</a:t>
            </a:r>
          </a:p>
          <a:p>
            <a:pPr marL="0" indent="0" algn="l" rtl="0">
              <a:buNone/>
            </a:pPr>
            <a:r>
              <a:rPr lang="en-US" sz="3600" b="1" dirty="0" smtClean="0"/>
              <a:t>You work</a:t>
            </a:r>
          </a:p>
          <a:p>
            <a:pPr marL="0" indent="0" algn="l" rtl="0">
              <a:buNone/>
            </a:pPr>
            <a:r>
              <a:rPr lang="en-US" sz="3600" b="1" dirty="0" smtClean="0"/>
              <a:t>He, she, it, he work</a:t>
            </a:r>
            <a:r>
              <a:rPr lang="en-US" sz="3600" b="1" dirty="0" smtClean="0">
                <a:solidFill>
                  <a:srgbClr val="00B050"/>
                </a:solidFill>
              </a:rPr>
              <a:t>s</a:t>
            </a:r>
            <a:endParaRPr lang="ar-JO" sz="36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420" y="368300"/>
            <a:ext cx="1651000" cy="1651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58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2967">
        <p15:prstTrans prst="crush"/>
      </p:transition>
    </mc:Choice>
    <mc:Fallback xmlns="">
      <p:transition spd="slow" advTm="52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 smtClean="0"/>
              <a:t>Negative</a:t>
            </a:r>
            <a:r>
              <a:rPr lang="ar-SA" b="1" dirty="0"/>
              <a:t/>
            </a:r>
            <a:br>
              <a:rPr lang="ar-SA" b="1" dirty="0"/>
            </a:br>
            <a:r>
              <a:rPr lang="ar-SA" b="1" dirty="0" smtClean="0"/>
              <a:t>            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b="1" dirty="0" smtClean="0"/>
              <a:t>I do not work.</a:t>
            </a:r>
          </a:p>
          <a:p>
            <a:pPr marL="0" indent="0" algn="l" rtl="0">
              <a:buNone/>
            </a:pPr>
            <a:r>
              <a:rPr lang="en-US" sz="3600" b="1" dirty="0" smtClean="0"/>
              <a:t>You do not work .</a:t>
            </a:r>
          </a:p>
          <a:p>
            <a:pPr marL="0" indent="0" algn="l" rtl="0">
              <a:buNone/>
            </a:pPr>
            <a:r>
              <a:rPr lang="en-US" sz="3600" b="1" dirty="0" smtClean="0"/>
              <a:t>He, she, it, d</a:t>
            </a:r>
            <a:r>
              <a:rPr lang="en-US" sz="3600" b="1" dirty="0" smtClean="0">
                <a:solidFill>
                  <a:srgbClr val="00B050"/>
                </a:solidFill>
              </a:rPr>
              <a:t>oes </a:t>
            </a:r>
            <a:r>
              <a:rPr lang="en-US" sz="3600" b="1" dirty="0" smtClean="0"/>
              <a:t>not work </a:t>
            </a:r>
            <a:endParaRPr lang="ar-JO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66" y="160746"/>
            <a:ext cx="1651000" cy="1651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63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9226">
        <p15:prstTrans prst="crush"/>
      </p:transition>
    </mc:Choice>
    <mc:Fallback xmlns="">
      <p:transition spd="slow" advTm="69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Interrogative (question)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b="1" dirty="0" smtClean="0"/>
              <a:t>Do I work?</a:t>
            </a:r>
          </a:p>
          <a:p>
            <a:pPr marL="0" indent="0" algn="l" rtl="0">
              <a:buNone/>
            </a:pPr>
            <a:r>
              <a:rPr lang="en-US" sz="3600" b="1" dirty="0" smtClean="0"/>
              <a:t>Do you work?</a:t>
            </a:r>
          </a:p>
          <a:p>
            <a:pPr marL="0" indent="0" algn="l" rtl="0">
              <a:buNone/>
            </a:pPr>
            <a:r>
              <a:rPr lang="en-US" sz="3600" b="1" dirty="0" smtClean="0"/>
              <a:t>Does he work?</a:t>
            </a:r>
            <a:endParaRPr lang="ar-JO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1" y="482600"/>
            <a:ext cx="1651000" cy="1651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1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547">
        <p15:prstTrans prst="crush"/>
      </p:transition>
    </mc:Choice>
    <mc:Fallback xmlns="">
      <p:transition spd="slow" advTm="50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Simple Tense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en-US" sz="3600" b="1" dirty="0" smtClean="0"/>
              <a:t>1- It used to express habitual action or everyday activity:</a:t>
            </a:r>
          </a:p>
          <a:p>
            <a:pPr marL="0" indent="0" algn="l" rtl="0">
              <a:buNone/>
            </a:pPr>
            <a:endParaRPr lang="en-US" sz="3600" b="1" dirty="0"/>
          </a:p>
          <a:p>
            <a:pPr marL="0" indent="0" algn="l" rtl="0">
              <a:buNone/>
            </a:pPr>
            <a:r>
              <a:rPr lang="en-US" sz="3600" b="1" dirty="0" smtClean="0"/>
              <a:t>1- he smokes every day.</a:t>
            </a:r>
          </a:p>
          <a:p>
            <a:pPr marL="0" indent="0" algn="l" rtl="0">
              <a:buNone/>
            </a:pPr>
            <a:r>
              <a:rPr lang="en-US" sz="3600" b="1" dirty="0" smtClean="0"/>
              <a:t>2- I study for two hours everyday.</a:t>
            </a:r>
          </a:p>
          <a:p>
            <a:pPr marL="0" indent="0" algn="l" rtl="0">
              <a:buNone/>
            </a:pPr>
            <a:r>
              <a:rPr lang="en-US" sz="3600" b="1" dirty="0" smtClean="0"/>
              <a:t>3- My classes begin at nine.</a:t>
            </a:r>
          </a:p>
          <a:p>
            <a:pPr marL="0" indent="0" algn="l" rtl="0">
              <a:buNone/>
            </a:pPr>
            <a:r>
              <a:rPr lang="en-US" sz="3600" b="1" dirty="0" smtClean="0"/>
              <a:t>4- He always eat a sandwich for lunch.</a:t>
            </a:r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endParaRPr lang="ar-J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34" y="95431"/>
            <a:ext cx="1651000" cy="9234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99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3130">
        <p15:prstTrans prst="crush"/>
      </p:transition>
    </mc:Choice>
    <mc:Fallback xmlns="">
      <p:transition spd="slow" advTm="133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33" y="624110"/>
            <a:ext cx="9098280" cy="1280890"/>
          </a:xfrm>
        </p:spPr>
        <p:txBody>
          <a:bodyPr/>
          <a:lstStyle/>
          <a:p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32" y="1319349"/>
            <a:ext cx="8915400" cy="5212080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000" b="1" dirty="0" smtClean="0"/>
              <a:t>2. The Present Simple used with adverbs or adverb phrases such as:</a:t>
            </a:r>
          </a:p>
          <a:p>
            <a:pPr marL="0" indent="0" algn="l" rtl="0">
              <a:buNone/>
            </a:pPr>
            <a:endParaRPr lang="en-US" sz="2000" b="1" dirty="0"/>
          </a:p>
          <a:p>
            <a:pPr marL="0" indent="0" algn="l" rtl="0">
              <a:buNone/>
            </a:pPr>
            <a:r>
              <a:rPr lang="en-US" sz="2000" b="1" dirty="0" smtClean="0"/>
              <a:t>Always, never, occasionally, often, sometimes,</a:t>
            </a:r>
          </a:p>
          <a:p>
            <a:pPr marL="0" indent="0" algn="l" rtl="0">
              <a:buNone/>
            </a:pPr>
            <a:r>
              <a:rPr lang="en-US" sz="2000" b="1" dirty="0" smtClean="0"/>
              <a:t>Usually, everyday, every week, every month, every year,</a:t>
            </a:r>
          </a:p>
          <a:p>
            <a:pPr marL="0" indent="0" algn="l" rtl="0">
              <a:buNone/>
            </a:pPr>
            <a:r>
              <a:rPr lang="en-US" sz="2000" b="1" dirty="0" smtClean="0"/>
              <a:t>On Mondays, rarely, twice a year.</a:t>
            </a:r>
          </a:p>
          <a:p>
            <a:pPr marL="0" indent="0" algn="l" rtl="0">
              <a:buNone/>
            </a:pPr>
            <a:r>
              <a:rPr lang="en-US" sz="2000" b="1" dirty="0" smtClean="0"/>
              <a:t>Examples:</a:t>
            </a:r>
          </a:p>
          <a:p>
            <a:pPr algn="l" rtl="0">
              <a:buAutoNum type="arabicPeriod"/>
            </a:pPr>
            <a:r>
              <a:rPr lang="en-US" sz="2000" b="1" dirty="0" smtClean="0"/>
              <a:t>He goes to school everyday.</a:t>
            </a:r>
          </a:p>
          <a:p>
            <a:pPr algn="l" rtl="0">
              <a:buAutoNum type="arabicPeriod"/>
            </a:pPr>
            <a:r>
              <a:rPr lang="en-US" sz="2000" b="1" dirty="0" smtClean="0"/>
              <a:t>John goes to church on </a:t>
            </a:r>
            <a:r>
              <a:rPr lang="en-US" sz="2000" b="1" dirty="0" err="1" smtClean="0"/>
              <a:t>sundays</a:t>
            </a:r>
            <a:r>
              <a:rPr lang="en-US" sz="2000" b="1" dirty="0" smtClean="0"/>
              <a:t>.</a:t>
            </a:r>
          </a:p>
          <a:p>
            <a:pPr algn="l" rtl="0">
              <a:buAutoNum type="arabicPeriod"/>
            </a:pPr>
            <a:r>
              <a:rPr lang="en-US" sz="2000" b="1" dirty="0" smtClean="0"/>
              <a:t>I visit my friend occasionally. </a:t>
            </a:r>
          </a:p>
          <a:p>
            <a:pPr algn="l" rtl="0">
              <a:buAutoNum type="arabicPeriod"/>
            </a:pPr>
            <a:r>
              <a:rPr lang="en-US" sz="2000" b="1" dirty="0" smtClean="0"/>
              <a:t>I play football every week. </a:t>
            </a:r>
          </a:p>
          <a:p>
            <a:pPr algn="l" rtl="0">
              <a:buAutoNum type="arabicPeriod"/>
            </a:pPr>
            <a:r>
              <a:rPr lang="en-US" sz="2000" b="1" dirty="0" smtClean="0"/>
              <a:t>How often do you cut your hair? </a:t>
            </a:r>
          </a:p>
          <a:p>
            <a:pPr algn="l" rtl="0">
              <a:buAutoNum type="arabicPeriod"/>
            </a:pPr>
            <a:endParaRPr lang="en-US" sz="2000" b="1" dirty="0" smtClean="0"/>
          </a:p>
          <a:p>
            <a:pPr marL="0" indent="0" algn="l" rtl="0">
              <a:buNone/>
            </a:pPr>
            <a:endParaRPr lang="ar-JO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26" y="254000"/>
            <a:ext cx="1651000" cy="7387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1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7046">
        <p15:prstTrans prst="crush"/>
      </p:transition>
    </mc:Choice>
    <mc:Fallback xmlns="">
      <p:transition spd="slow" advTm="307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61258"/>
            <a:ext cx="8911687" cy="1058092"/>
          </a:xfrm>
        </p:spPr>
        <p:txBody>
          <a:bodyPr/>
          <a:lstStyle/>
          <a:p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992777"/>
            <a:ext cx="8915400" cy="5394960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3200" b="1" dirty="0" smtClean="0"/>
              <a:t>3. The Present Simple is used for general statements of facts:</a:t>
            </a:r>
          </a:p>
          <a:p>
            <a:pPr marL="0" indent="0" algn="l" rtl="0">
              <a:buNone/>
            </a:pPr>
            <a:r>
              <a:rPr lang="en-US" sz="3200" b="1" dirty="0" smtClean="0"/>
              <a:t>Examples</a:t>
            </a:r>
          </a:p>
          <a:p>
            <a:pPr algn="l" rtl="0">
              <a:buAutoNum type="arabicPeriod"/>
            </a:pPr>
            <a:r>
              <a:rPr lang="en-US" sz="3200" b="1" dirty="0" smtClean="0"/>
              <a:t>Water consist of hydrogen and oxygen.</a:t>
            </a:r>
          </a:p>
          <a:p>
            <a:pPr algn="l" rtl="0">
              <a:buAutoNum type="arabicPeriod"/>
            </a:pPr>
            <a:r>
              <a:rPr lang="en-US" sz="3200" b="1" dirty="0" smtClean="0"/>
              <a:t>Most animals kill only for food.</a:t>
            </a:r>
          </a:p>
          <a:p>
            <a:pPr algn="l" rtl="0">
              <a:buAutoNum type="arabicPeriod"/>
            </a:pPr>
            <a:r>
              <a:rPr lang="en-US" sz="3200" b="1" dirty="0" smtClean="0"/>
              <a:t>The sun rises in the east.</a:t>
            </a:r>
          </a:p>
          <a:p>
            <a:pPr algn="l" rtl="0">
              <a:buAutoNum type="arabicPeriod"/>
            </a:pPr>
            <a:r>
              <a:rPr lang="en-US" sz="3200" b="1" dirty="0" smtClean="0"/>
              <a:t>Rice doesn’t grow in Britain.   </a:t>
            </a:r>
          </a:p>
          <a:p>
            <a:pPr algn="l" rtl="0">
              <a:buAutoNum type="arabicPeriod"/>
            </a:pPr>
            <a:r>
              <a:rPr lang="en-US" sz="3200" b="1" dirty="0" smtClean="0"/>
              <a:t>Bees make honey.</a:t>
            </a:r>
          </a:p>
          <a:p>
            <a:pPr algn="l" rtl="0">
              <a:buAutoNum type="arabicPeriod"/>
            </a:pPr>
            <a:r>
              <a:rPr lang="en-US" sz="3200" b="1" dirty="0" smtClean="0"/>
              <a:t>Vegetarians don’t eat meat.</a:t>
            </a:r>
          </a:p>
          <a:p>
            <a:pPr marL="0" indent="0" algn="l" rtl="0">
              <a:buNone/>
            </a:pPr>
            <a:r>
              <a:rPr lang="en-US" sz="3200" b="1" dirty="0" smtClean="0"/>
              <a:t> </a:t>
            </a:r>
            <a:endParaRPr lang="ar-JO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91" y="-35196"/>
            <a:ext cx="1651000" cy="10279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2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1585">
        <p15:prstTrans prst="crush"/>
      </p:transition>
    </mc:Choice>
    <mc:Fallback xmlns="">
      <p:transition spd="slow" advTm="1115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b="1" dirty="0" smtClean="0"/>
              <a:t>4. The present simple can be used in newspaper headlines:</a:t>
            </a:r>
          </a:p>
          <a:p>
            <a:pPr marL="0" indent="0" algn="l">
              <a:buNone/>
            </a:pPr>
            <a:r>
              <a:rPr lang="en-US" sz="3600" b="1" dirty="0" smtClean="0"/>
              <a:t>Examples</a:t>
            </a:r>
          </a:p>
          <a:p>
            <a:pPr algn="l" rtl="0">
              <a:buAutoNum type="arabicPeriod"/>
            </a:pPr>
            <a:r>
              <a:rPr lang="en-US" sz="3600" b="1" smtClean="0"/>
              <a:t>Mass </a:t>
            </a:r>
            <a:r>
              <a:rPr lang="en-US" sz="3600" b="1" smtClean="0"/>
              <a:t>murderer </a:t>
            </a:r>
            <a:r>
              <a:rPr lang="en-US" sz="3600" b="1" dirty="0" smtClean="0"/>
              <a:t>escapes.</a:t>
            </a:r>
          </a:p>
          <a:p>
            <a:pPr algn="l" rtl="0">
              <a:buAutoNum type="arabicPeriod"/>
            </a:pPr>
            <a:r>
              <a:rPr lang="en-US" sz="3600" b="1" dirty="0" smtClean="0"/>
              <a:t>Peace talk fails</a:t>
            </a:r>
          </a:p>
          <a:p>
            <a:pPr algn="l" rtl="0">
              <a:buAutoNum type="arabicPeriod"/>
            </a:pPr>
            <a:endParaRPr lang="en-US" sz="3600" b="1" dirty="0" smtClean="0"/>
          </a:p>
          <a:p>
            <a:pPr marL="0" indent="0" algn="l">
              <a:buNone/>
            </a:pPr>
            <a:endParaRPr lang="ar-JO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91" y="147682"/>
            <a:ext cx="1651000" cy="10052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2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6872">
        <p15:prstTrans prst="crush"/>
      </p:transition>
    </mc:Choice>
    <mc:Fallback xmlns="">
      <p:transition spd="slow" advTm="76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</TotalTime>
  <Words>390</Words>
  <Application>Microsoft Office PowerPoint</Application>
  <PresentationFormat>Widescreen</PresentationFormat>
  <Paragraphs>77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Tahoma</vt:lpstr>
      <vt:lpstr>Wingdings 3</vt:lpstr>
      <vt:lpstr>Wisp</vt:lpstr>
      <vt:lpstr>PowerPoint Presentation</vt:lpstr>
      <vt:lpstr>PowerPoint Presentation</vt:lpstr>
      <vt:lpstr>Form</vt:lpstr>
      <vt:lpstr>Negative             </vt:lpstr>
      <vt:lpstr>Interrogative (question)</vt:lpstr>
      <vt:lpstr>Present Simple Tense USES</vt:lpstr>
      <vt:lpstr>Uses</vt:lpstr>
      <vt:lpstr>USES</vt:lpstr>
      <vt:lpstr>USES</vt:lpstr>
      <vt:lpstr>USES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12</cp:revision>
  <dcterms:created xsi:type="dcterms:W3CDTF">2020-06-27T11:38:44Z</dcterms:created>
  <dcterms:modified xsi:type="dcterms:W3CDTF">2021-10-17T06:36:22Z</dcterms:modified>
</cp:coreProperties>
</file>