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6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3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7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4F3F-CC16-46B6-AFD3-D5788AAEAA8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6429-A5F7-4CB6-B25E-E38900683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AppData\Local\Temp\Rar$DIa608.15797\طبعة تجريبية_pages-to-jpg-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0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AppData\Local\Temp\Rar$DIa608.19091\طبعة تجريبية_pages-to-jpg-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5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AppData\Local\Temp\Rar$DIa608.33842\طبعة تجريبية_pages-to-jpg-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9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608.30962\طبعة تجريبية_pages-to-jpg-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Ia608.37321\طبعة تجريبية_pages-to-jpg-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1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AppData\Local\Temp\Rar$DIa608.44165\طبعة تجريبية_pages-to-jpg-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9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AppData\Local\Temp\Rar$DIa608.46482\طبعة تجريبية_pages-to-jpg-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8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AppData\Local\Temp\Rar$DIa608.1171\طبعة تجريبية_pages-to-jpg-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6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AppData\Local\Temp\Rar$DIa608.4635\طبعة تجريبية_pages-to-jpg-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281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EASY LIFE</cp:lastModifiedBy>
  <cp:revision>2</cp:revision>
  <dcterms:created xsi:type="dcterms:W3CDTF">2020-07-09T12:15:59Z</dcterms:created>
  <dcterms:modified xsi:type="dcterms:W3CDTF">2020-10-17T04:00:58Z</dcterms:modified>
</cp:coreProperties>
</file>