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8" r:id="rId2"/>
    <p:sldId id="269" r:id="rId3"/>
    <p:sldId id="259" r:id="rId4"/>
    <p:sldId id="260" r:id="rId5"/>
    <p:sldId id="261" r:id="rId6"/>
    <p:sldId id="262" r:id="rId7"/>
    <p:sldId id="263" r:id="rId8"/>
    <p:sldId id="264" r:id="rId9"/>
    <p:sldId id="270" r:id="rId10"/>
    <p:sldId id="267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0405F4-7F6D-4E90-83DD-5917E19E3E4F}" type="datetimeFigureOut">
              <a:rPr lang="en-US" smtClean="0"/>
              <a:t>2020-10-06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1AE46F-DC09-42D1-AB9A-22F7D2973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032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D86A3-6315-4C61-BC95-D225FEC38B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556D9E-90A8-4DAD-A5BD-A31B59D2E9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58DBD6-C296-45C3-A961-4C1D32A43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128DE-A8B8-4336-96B7-0368D8F64548}" type="datetime1">
              <a:rPr lang="en-US" smtClean="0"/>
              <a:t>2020-10-06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D2DA49-0683-4C8D-9F7F-137A986C0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F0919-D1A9-412D-9A42-1BFBDFF2B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2B91-C21A-4BB5-B6FA-7312D7CC6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43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B4187-AC26-462D-BB08-888199538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434A94-AF90-4E0A-B952-3DFB65D660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3F53B7-52E6-4D81-8F4E-2CA177C11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B364-55A1-4182-B7E8-D63066260223}" type="datetime1">
              <a:rPr lang="en-US" smtClean="0"/>
              <a:t>2020-10-06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0446C9-0775-43A1-AE29-4181FCBB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F0FAC6-7B71-402D-8639-48A5EC751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2B91-C21A-4BB5-B6FA-7312D7CC6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282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31BDC8-4D5E-4F49-9076-F3FAE0604C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3FD495-10BF-49E2-A986-8B0117254C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87D9AC-2E63-4330-B5B1-F6709AF51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C57B3-7B82-4DF9-BB87-E304D928FA81}" type="datetime1">
              <a:rPr lang="en-US" smtClean="0"/>
              <a:t>2020-10-06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AACB0E-2233-4EAD-8D8A-22F3E28DD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376D7F-8E70-430B-BA06-BBCECF0FA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2B91-C21A-4BB5-B6FA-7312D7CC6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309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688FE-4826-443C-976A-C942A810D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7F4BB6-6F2D-480C-9E48-51BD19BFD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E92CE9-1999-4961-846A-278BF8C35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8F523-C625-48AF-A607-84E9C5655FFD}" type="datetime1">
              <a:rPr lang="en-US" smtClean="0"/>
              <a:t>2020-10-06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D0128B-EBA6-484D-A273-EAB07D4F0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98C4F-8D1A-4C7C-BBEA-4B0AA2B41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2B91-C21A-4BB5-B6FA-7312D7CC6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117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5BFF4-3803-45F1-85CC-D61219099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A68582-87CA-4E5D-9075-A44BC1BA5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60EB8-690E-4141-BD9A-DED02FB4F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BCE9B-82B1-4917-8E82-BBD60C395FFB}" type="datetime1">
              <a:rPr lang="en-US" smtClean="0"/>
              <a:t>2020-10-06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19BCC3-04DC-44CC-91ED-E1446A65D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2F31B-4D1F-47D4-A24B-40BE0424E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2B91-C21A-4BB5-B6FA-7312D7CC6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003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26BBF-AEEF-490F-87F8-4E27420A1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3C4D3-1743-422B-8C9B-B1C663F3F0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0772A6-2E59-493A-8992-D1907B845B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6C75AD-7451-431D-A43D-FCED56CD4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9A433-5C19-465B-9E81-0200B5420952}" type="datetime1">
              <a:rPr lang="en-US" smtClean="0"/>
              <a:t>2020-10-06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B05B91-BFEC-4E07-A58F-876C6557C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B407A0-18DB-4705-8C1D-1C7CA2A62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2B91-C21A-4BB5-B6FA-7312D7CC6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73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10436-5EB0-447F-B334-E3BE62E09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EC29A8-2590-493E-8684-5F7C201A49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E2E493-F681-47C0-BE0C-868AAAAE36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A263EB-E53B-461B-8804-730D024397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F6D5C3-8319-48D9-BD82-08B39361EF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07EE33-BC9F-4F37-B492-F03A272B1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AA8F-DB06-4E55-860C-6F3EDF86C9C7}" type="datetime1">
              <a:rPr lang="en-US" smtClean="0"/>
              <a:t>2020-10-06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F3CBED-6673-420A-9484-E9F99CBD8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1514A7-2CAD-4DE9-AC4B-A7B7BD708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2B91-C21A-4BB5-B6FA-7312D7CC6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244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51C6A-E1B9-47E2-8FE5-D02B805B8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22BCA8-FDAC-455F-A976-CD38B8177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ADA6-7929-4151-8B8A-E9F817E1543D}" type="datetime1">
              <a:rPr lang="en-US" smtClean="0"/>
              <a:t>2020-10-06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B1E4B7-97B8-4824-9D49-95818429F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F3FDC0-A9FA-4729-BC76-8925B4DEB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2B91-C21A-4BB5-B6FA-7312D7CC6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288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73F3FB-0E83-43EB-BAA7-A70B6BE19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A7300-3C93-4F44-8907-E42B83ED163F}" type="datetime1">
              <a:rPr lang="en-US" smtClean="0"/>
              <a:t>2020-10-06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F46ADE-8C50-40BC-88FC-267A104E6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BFDCF0-413D-419A-905C-746C07EC5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2B91-C21A-4BB5-B6FA-7312D7CC6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574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D7776-702A-4E26-B36D-4ECC28A80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3130A-AF76-4DEA-AED4-28B99AF31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D53151-147C-4B15-A1CA-38F953E578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161D5E-1BDC-4962-9B4A-C3C8689C0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64085-C5BC-45D5-8021-A1201C038FA9}" type="datetime1">
              <a:rPr lang="en-US" smtClean="0"/>
              <a:t>2020-10-06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B26B5-1BB6-4357-BC97-3FF897ABF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2ACDF4-33D3-4357-B58A-D75B6FD72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2B91-C21A-4BB5-B6FA-7312D7CC6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082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BD885-BA0A-4448-9FFB-3F70544BF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DA76F9-A811-4C05-BFAF-AB179DE52F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A46512-9E31-44A2-80D1-DFFF2C983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F54838-5E3F-496B-9365-50D539D1E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30A1-C59D-4B6B-9911-F84CFB84F588}" type="datetime1">
              <a:rPr lang="en-US" smtClean="0"/>
              <a:t>2020-10-06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7B7BF2-8448-47E1-8203-45F92C47A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A4304F-ED6A-40D9-9940-5EB134EC4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2B91-C21A-4BB5-B6FA-7312D7CC6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11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3E451F-BBAD-497B-A306-4E8EFE4B8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ED9689-D657-4B5E-940A-4E542BEA58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40874-2F07-46BD-907C-8A9265FDA9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10487-CC34-4542-9441-0B790E5C405D}" type="datetime1">
              <a:rPr lang="en-US" smtClean="0"/>
              <a:t>2020-10-06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E7AA4-58C8-4CB6-95E7-2784A698A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A1F2D6-0A76-4018-80EC-C9BFE2578C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C2B91-C21A-4BB5-B6FA-7312D7CC6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710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AFB45-64B1-436F-998D-795755DF9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BAED8-BB4E-40E9-9ABE-B4B1E9E81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9621D7-8666-4A10-8609-0FD14EEAE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2B91-C21A-4BB5-B6FA-7312D7CC6378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054834F-2DD2-41BB-983C-15495E9BE9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36525"/>
            <a:ext cx="8882575" cy="249105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2438234-78C1-42D7-BA44-76ABE202A6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7329" y="2762516"/>
            <a:ext cx="8004871" cy="3555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704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91207-6813-429B-87F3-CE81D0FFB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0CD9F-3FFC-4531-B6C2-9638A7E10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7C349C-DFA8-424D-B007-EF58E8E46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2B91-C21A-4BB5-B6FA-7312D7CC6378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8016A4B-31FC-4F53-860C-D2A04FEF49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4"/>
            <a:ext cx="10020337" cy="150369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05BEE32-A157-42CD-BD44-AA18CE5D71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3463" y="2335780"/>
            <a:ext cx="9525074" cy="2696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993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F418E-2B41-42CF-B2B4-31D88C60A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D6316-EA78-4CCC-A43E-B68494425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F9F34F-3C84-4B45-B372-C3CFB881E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2B91-C21A-4BB5-B6FA-7312D7CC6378}" type="slidenum">
              <a:rPr lang="en-US" smtClean="0"/>
              <a:t>11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5B76490-E47F-4ADE-B6D6-10D4801793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614" y="329797"/>
            <a:ext cx="8301843" cy="149582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B5D4B62-B1D2-4223-BB7A-3654C62C72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614" y="2005011"/>
            <a:ext cx="8301842" cy="366767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20E8996-999E-47D2-9229-1C688778BE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72572" y="2505554"/>
            <a:ext cx="2944289" cy="2909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111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ABB13-DF1F-4896-ACDD-20F29E3A3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ACD69-D659-4C28-AE3E-F97B333F1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93A7A3-A262-4E4A-9BCF-A7DCBE06F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2B91-C21A-4BB5-B6FA-7312D7CC6378}" type="slidenum">
              <a:rPr lang="en-US" smtClean="0"/>
              <a:t>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E1DAD58-C0CE-4A9F-A9EB-1D9ABD4066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298794"/>
            <a:ext cx="10956082" cy="3075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272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673A7-5D78-43B8-8B99-C743A6B3D7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AFE963-BB00-4D09-9948-1D3E5398F5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b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Quadratic and Other Special Functions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2.3 Business Applications of Quadratic Functions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90B4E1-9EBE-4E4A-9DA7-0B41F058F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9CA53-D08C-4F58-AF69-917A90725A7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633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A8D72-7376-4DBE-80A9-737A1FA71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Supply, Demand, and Market Equilibrium :</a:t>
            </a:r>
            <a:endParaRPr lang="en-US" sz="6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86EDD-E22D-4C9C-A07C-664B68D80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1B5114-E15D-4B55-9C42-441B1A06F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2B91-C21A-4BB5-B6FA-7312D7CC6378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7F43AF1-0801-4AC9-9EEF-D66FB958F0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65032"/>
            <a:ext cx="10519909" cy="226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340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24FB2-2180-4A57-8210-B445C003C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A6B0E-F3DB-40B5-BA14-C47FF56C0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AAD60E-00EF-44D8-B36A-770D25D55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2B91-C21A-4BB5-B6FA-7312D7CC6378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3955342-6118-432A-8156-8947755DED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920" y="365124"/>
            <a:ext cx="8668141" cy="132556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30B02BC-D41F-4FEC-AEAF-4616C59A82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920" y="1825624"/>
            <a:ext cx="9206784" cy="334671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C1A0209-487D-4A0F-BDCD-D1E5783041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07061" y="3873465"/>
            <a:ext cx="2950040" cy="2759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748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8C884-4AB7-414E-8A4B-80FEBB2A9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326A42-BC12-44D1-AA49-709FF0BAF6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48EAEB-ACAF-45DF-983D-908A9047C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2B91-C21A-4BB5-B6FA-7312D7CC6378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68784B9-6779-4A58-9C2F-CCEF88BC73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480" y="365125"/>
            <a:ext cx="9292894" cy="132556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03A6C34-DC79-4F1C-A621-7DF9C4F37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480" y="1870074"/>
            <a:ext cx="8540994" cy="3718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574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D0027-7F16-437E-AE22-91F2EA1A2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6721A-8D76-47DC-84B0-0E3D379EC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FF161E-9A68-465B-ACCC-067814070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2B91-C21A-4BB5-B6FA-7312D7CC6378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98A1937-019D-4939-9030-CA3EE62FBB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823" y="1314083"/>
            <a:ext cx="6373617" cy="158939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89E6D9D-E3A8-44DC-9718-8405585EC8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6377" y="2108778"/>
            <a:ext cx="4170485" cy="4066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774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F939D-7F3C-4C5E-80AB-FCDFCDE02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D1E976-F392-428B-B6D4-0B54C564D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E4C3C4-A1CC-4BD3-BC28-7F7DEB004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2B91-C21A-4BB5-B6FA-7312D7CC6378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D841345-874D-4562-972B-9C50B6F080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249067"/>
            <a:ext cx="9248336" cy="198926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4EB8378-93D4-4FD0-8C31-A19DDA8FE7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199" y="2571054"/>
            <a:ext cx="9652732" cy="3159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63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0DE1F-5F92-44AD-BB42-C20E58A3A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Break-Even Points and Maximization: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099DC-2B7A-4544-AAAD-DF6A19233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6EED94-529F-46F7-9646-7C75A9488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2B91-C21A-4BB5-B6FA-7312D7CC6378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7AE6270-2726-48BE-847C-E75CA09F38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932" y="1825625"/>
            <a:ext cx="10662868" cy="116322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ED44345-C43F-4E56-A4AE-2DAAF2B8A0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4024" y="2876549"/>
            <a:ext cx="3311129" cy="330041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E13D9E4-7A72-4E2B-B2E1-C3DA680C57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27432" y="3201108"/>
            <a:ext cx="4657360" cy="2651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758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38</Words>
  <Application>Microsoft Office PowerPoint</Application>
  <PresentationFormat>Widescreen</PresentationFormat>
  <Paragraphs>16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Chapter 2</vt:lpstr>
      <vt:lpstr>Supply, Demand, and Market Equilibrium :</vt:lpstr>
      <vt:lpstr>PowerPoint Presentation</vt:lpstr>
      <vt:lpstr>PowerPoint Presentation</vt:lpstr>
      <vt:lpstr>PowerPoint Presentation</vt:lpstr>
      <vt:lpstr>PowerPoint Presentation</vt:lpstr>
      <vt:lpstr>Break-Even Points and Maximization: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creator>saja abushanab</dc:creator>
  <cp:lastModifiedBy>saja abushanab</cp:lastModifiedBy>
  <cp:revision>9</cp:revision>
  <dcterms:created xsi:type="dcterms:W3CDTF">2020-09-30T18:11:33Z</dcterms:created>
  <dcterms:modified xsi:type="dcterms:W3CDTF">2020-10-06T16:33:55Z</dcterms:modified>
</cp:coreProperties>
</file>