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0753-703B-40C0-A7B9-80D2A6DBD63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A5BA-86A7-4CC2-AA9E-C4C6A8EC3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8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0753-703B-40C0-A7B9-80D2A6DBD63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A5BA-86A7-4CC2-AA9E-C4C6A8EC3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9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0753-703B-40C0-A7B9-80D2A6DBD63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A5BA-86A7-4CC2-AA9E-C4C6A8EC3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8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0753-703B-40C0-A7B9-80D2A6DBD63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A5BA-86A7-4CC2-AA9E-C4C6A8EC3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8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0753-703B-40C0-A7B9-80D2A6DBD63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A5BA-86A7-4CC2-AA9E-C4C6A8EC3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1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0753-703B-40C0-A7B9-80D2A6DBD63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A5BA-86A7-4CC2-AA9E-C4C6A8EC3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3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0753-703B-40C0-A7B9-80D2A6DBD63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A5BA-86A7-4CC2-AA9E-C4C6A8EC3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0753-703B-40C0-A7B9-80D2A6DBD63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A5BA-86A7-4CC2-AA9E-C4C6A8EC3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0753-703B-40C0-A7B9-80D2A6DBD63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A5BA-86A7-4CC2-AA9E-C4C6A8EC3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78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0753-703B-40C0-A7B9-80D2A6DBD63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A5BA-86A7-4CC2-AA9E-C4C6A8EC3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0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0753-703B-40C0-A7B9-80D2A6DBD63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A5BA-86A7-4CC2-AA9E-C4C6A8EC3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60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0753-703B-40C0-A7B9-80D2A6DBD63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1A5BA-86A7-4CC2-AA9E-C4C6A8EC3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6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 smtClean="0"/>
              <a:t>ريادة الاعمال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JO" sz="3600" b="1" dirty="0" smtClean="0"/>
              <a:t>الاسبوع الثاني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0922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" y="110097"/>
            <a:ext cx="11623022" cy="655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7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18" y="176773"/>
            <a:ext cx="11002775" cy="25664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8" y="2743200"/>
            <a:ext cx="11941269" cy="407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0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25" y="208006"/>
            <a:ext cx="11616102" cy="603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0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949"/>
            <a:ext cx="12282153" cy="629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2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405"/>
            <a:ext cx="11881878" cy="644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7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7" y="108071"/>
            <a:ext cx="11622673" cy="603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5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7" y="0"/>
            <a:ext cx="11517776" cy="495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0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582" y="0"/>
            <a:ext cx="8915547" cy="68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8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63" y="424449"/>
            <a:ext cx="11682849" cy="611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394" y="120967"/>
            <a:ext cx="8891807" cy="642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0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E126B41-1B42-4963-83D4-21F0F1DDD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383" y="199611"/>
            <a:ext cx="6227694" cy="29411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26D3CFE-8975-4C14-B881-E35E8CCEF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152" y="3888987"/>
            <a:ext cx="7182679" cy="1438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0FF0DED-DF36-4BEA-AB2D-B7C18FF88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84" y="199611"/>
            <a:ext cx="5123999" cy="62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32" y="0"/>
            <a:ext cx="11581429" cy="45579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32" y="4712676"/>
            <a:ext cx="11482656" cy="194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8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65" y="0"/>
            <a:ext cx="11786355" cy="34606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707" y="3993539"/>
            <a:ext cx="5304698" cy="2069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10" y="3460652"/>
            <a:ext cx="3989269" cy="26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2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3" y="143461"/>
            <a:ext cx="11944990" cy="2740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33" y="3092987"/>
            <a:ext cx="11405480" cy="163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06" y="132030"/>
            <a:ext cx="11746685" cy="21328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2446532"/>
            <a:ext cx="11706812" cy="1464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29" y="4092452"/>
            <a:ext cx="11659805" cy="222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26" y="-1"/>
            <a:ext cx="11750274" cy="34465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36" y="3702440"/>
            <a:ext cx="11678010" cy="214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948" y="239076"/>
            <a:ext cx="11768797" cy="2630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41" y="3000301"/>
            <a:ext cx="11824628" cy="2331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174" y="5331655"/>
            <a:ext cx="9762631" cy="13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1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4" y="177311"/>
            <a:ext cx="11843880" cy="17921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7" y="1969476"/>
            <a:ext cx="11893591" cy="13082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29" y="3143616"/>
            <a:ext cx="11438615" cy="2272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7688" y="5630008"/>
            <a:ext cx="8796917" cy="75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8" y="146172"/>
            <a:ext cx="11759053" cy="433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8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936" y="-1"/>
            <a:ext cx="9421984" cy="66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7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31" y="-1"/>
            <a:ext cx="12014193" cy="654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6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7" y="149542"/>
            <a:ext cx="11706591" cy="673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3" y="0"/>
            <a:ext cx="12037236" cy="66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93" y="124923"/>
            <a:ext cx="11960907" cy="4967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48" y="5219407"/>
            <a:ext cx="11442771" cy="120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8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46" y="481012"/>
            <a:ext cx="11298484" cy="597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7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349" y="0"/>
            <a:ext cx="7404345" cy="679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2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9" y="127581"/>
            <a:ext cx="11873131" cy="64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0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59" y="98268"/>
            <a:ext cx="11937967" cy="2348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59" y="2586708"/>
            <a:ext cx="11754309" cy="17792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41" y="4505660"/>
            <a:ext cx="11663227" cy="21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3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1" y="0"/>
            <a:ext cx="11968430" cy="36962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66" y="3868155"/>
            <a:ext cx="11434964" cy="613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12" y="4481848"/>
            <a:ext cx="11968430" cy="240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9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33" y="176212"/>
            <a:ext cx="11721680" cy="17041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26" y="1880315"/>
            <a:ext cx="11341819" cy="2240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68" y="4229032"/>
            <a:ext cx="11685577" cy="224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3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4" y="216257"/>
            <a:ext cx="11828705" cy="16898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75" y="1906071"/>
            <a:ext cx="11646274" cy="448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0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162864"/>
            <a:ext cx="11928923" cy="2696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44" y="2859110"/>
            <a:ext cx="11777232" cy="381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5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2" y="0"/>
            <a:ext cx="12079458" cy="28838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42" y="3039353"/>
            <a:ext cx="11939890" cy="11528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2" y="4347646"/>
            <a:ext cx="11865646" cy="225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8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39" y="120088"/>
            <a:ext cx="11881480" cy="27356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9" y="2970921"/>
            <a:ext cx="11933100" cy="1755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39" y="4726744"/>
            <a:ext cx="11768937" cy="213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8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5" y="132251"/>
            <a:ext cx="11998174" cy="2132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84" y="2373117"/>
            <a:ext cx="11775958" cy="2227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93" y="4708353"/>
            <a:ext cx="11526973" cy="184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6" y="101257"/>
            <a:ext cx="11921055" cy="27685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6" y="3034591"/>
            <a:ext cx="11921055" cy="11435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06" y="4178105"/>
            <a:ext cx="11829611" cy="22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5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3" y="193063"/>
            <a:ext cx="11354826" cy="25079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50" y="3024993"/>
            <a:ext cx="11457741" cy="331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0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8" y="251292"/>
            <a:ext cx="11942390" cy="649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4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</Words>
  <Application>Microsoft Office PowerPoint</Application>
  <PresentationFormat>Widescreen</PresentationFormat>
  <Paragraphs>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Office Theme</vt:lpstr>
      <vt:lpstr>ريادة الاعمال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</dc:creator>
  <cp:lastModifiedBy>Think</cp:lastModifiedBy>
  <cp:revision>3</cp:revision>
  <dcterms:created xsi:type="dcterms:W3CDTF">2021-10-23T10:31:24Z</dcterms:created>
  <dcterms:modified xsi:type="dcterms:W3CDTF">2021-10-23T10:47:09Z</dcterms:modified>
</cp:coreProperties>
</file>