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790A0-624A-4A53-AC0A-D14C1E41F5E1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7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3FC16-8C5C-4C3E-A58D-FBE4DA7E393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35344-3FAB-465E-A65D-181AE21E28D6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20406-E4E3-4601-8FC7-F0B2BCF750C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D21CC-BAB9-4516-9570-33EBD4C46CC1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1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0B191B-5DD4-4897-9DBC-C2B6F191428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4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B9C1-CBA6-487C-9A77-4FC464FA6CC2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9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36F18-6938-47C5-8B52-CB07F5A00D6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6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69D04-57D3-40B3-884E-D13E35DC9272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4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A885E-FB70-4127-9A0A-45CD189F664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6D443-629F-452F-9BE9-6E977284701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AD916-7DA1-4C71-9458-4190110666C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4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2122488" y="1339851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Seed Production 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957513" y="2919413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Chapter </a:t>
            </a:r>
            <a:r>
              <a:rPr lang="en-US" altLang="en-US" dirty="0" smtClean="0"/>
              <a:t>7</a:t>
            </a:r>
          </a:p>
          <a:p>
            <a:r>
              <a:rPr lang="en-US" altLang="en-US" dirty="0" smtClean="0"/>
              <a:t>Seed Treatment</a:t>
            </a:r>
            <a:endParaRPr lang="en-US" altLang="en-US" dirty="0" smtClean="0"/>
          </a:p>
          <a:p>
            <a:r>
              <a:rPr lang="en-US" altLang="en-US" dirty="0" smtClean="0"/>
              <a:t> </a:t>
            </a:r>
            <a:r>
              <a:rPr lang="en-US" altLang="en-US" dirty="0" smtClean="0"/>
              <a:t>Dr</a:t>
            </a:r>
            <a:r>
              <a:rPr lang="en-US" altLang="en-US" dirty="0" smtClean="0"/>
              <a:t>. Daoud Abusafieh</a:t>
            </a:r>
          </a:p>
        </p:txBody>
      </p:sp>
    </p:spTree>
    <p:extLst>
      <p:ext uri="{BB962C8B-B14F-4D97-AF65-F5344CB8AC3E}">
        <p14:creationId xmlns:p14="http://schemas.microsoft.com/office/powerpoint/2010/main" val="26945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317695"/>
            <a:ext cx="11147367" cy="2581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" y="2899330"/>
            <a:ext cx="11147368" cy="29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6" y="261687"/>
            <a:ext cx="11060068" cy="35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5" y="3853113"/>
            <a:ext cx="11060069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0" y="232756"/>
            <a:ext cx="11631648" cy="60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26" y="131301"/>
            <a:ext cx="6420746" cy="80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49" y="1005840"/>
            <a:ext cx="8620299" cy="5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9" y="269806"/>
            <a:ext cx="10897985" cy="57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0" y="182881"/>
            <a:ext cx="10402737" cy="264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0" y="2826328"/>
            <a:ext cx="10402738" cy="33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01" y="412977"/>
            <a:ext cx="11190932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7" y="412129"/>
            <a:ext cx="11650701" cy="57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4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282633"/>
            <a:ext cx="11795760" cy="58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3" y="150464"/>
            <a:ext cx="11625137" cy="3864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3" y="4015047"/>
            <a:ext cx="11625137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290945"/>
            <a:ext cx="11296997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8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241069"/>
            <a:ext cx="11422069" cy="59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6" y="264105"/>
            <a:ext cx="11298227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6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340822"/>
            <a:ext cx="11403016" cy="56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6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340822"/>
            <a:ext cx="11663060" cy="58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9" y="141316"/>
            <a:ext cx="11522594" cy="66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5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2" y="137544"/>
            <a:ext cx="11407427" cy="2796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22" y="2934393"/>
            <a:ext cx="11407427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" y="191051"/>
            <a:ext cx="11498280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2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0" y="149628"/>
            <a:ext cx="11584017" cy="65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5" y="307571"/>
            <a:ext cx="11420413" cy="54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4" y="195641"/>
            <a:ext cx="11545911" cy="3258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4" y="3453646"/>
            <a:ext cx="11545912" cy="31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7" y="290946"/>
            <a:ext cx="11419017" cy="59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6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3" y="193278"/>
            <a:ext cx="11650701" cy="2317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2" y="2510444"/>
            <a:ext cx="11649925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9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3" y="262690"/>
            <a:ext cx="11041016" cy="285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3" y="3120589"/>
            <a:ext cx="11041016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4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" y="315884"/>
            <a:ext cx="11212490" cy="59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8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1" y="166958"/>
            <a:ext cx="11364832" cy="64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19" y="573578"/>
            <a:ext cx="11195485" cy="45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1" y="224444"/>
            <a:ext cx="9515575" cy="3225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1" y="3449782"/>
            <a:ext cx="9515575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2" y="274320"/>
            <a:ext cx="10806484" cy="41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9" y="299258"/>
            <a:ext cx="11729302" cy="57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9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</Words>
  <Application>Microsoft Office PowerPoint</Application>
  <PresentationFormat>Widescreen</PresentationFormat>
  <Paragraphs>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</vt:lpstr>
      <vt:lpstr>Blank Presentation</vt:lpstr>
      <vt:lpstr>Seed Production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Production</dc:title>
  <dc:creator>Daoud Abusafieh</dc:creator>
  <cp:lastModifiedBy>Daoud Abusafieh</cp:lastModifiedBy>
  <cp:revision>78</cp:revision>
  <dcterms:created xsi:type="dcterms:W3CDTF">2021-07-29T10:22:17Z</dcterms:created>
  <dcterms:modified xsi:type="dcterms:W3CDTF">2021-08-18T10:11:47Z</dcterms:modified>
</cp:coreProperties>
</file>