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80" r:id="rId22"/>
    <p:sldId id="276" r:id="rId23"/>
    <p:sldId id="277" r:id="rId24"/>
    <p:sldId id="278" r:id="rId25"/>
    <p:sldId id="279"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6" r:id="rId39"/>
    <p:sldId id="293" r:id="rId40"/>
    <p:sldId id="294" r:id="rId41"/>
    <p:sldId id="295"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42" r:id="rId69"/>
    <p:sldId id="323" r:id="rId70"/>
    <p:sldId id="324" r:id="rId71"/>
    <p:sldId id="325" r:id="rId72"/>
    <p:sldId id="326" r:id="rId73"/>
    <p:sldId id="327" r:id="rId74"/>
    <p:sldId id="328" r:id="rId75"/>
    <p:sldId id="329" r:id="rId76"/>
    <p:sldId id="330" r:id="rId77"/>
    <p:sldId id="331" r:id="rId78"/>
    <p:sldId id="332" r:id="rId79"/>
    <p:sldId id="350" r:id="rId80"/>
    <p:sldId id="333" r:id="rId81"/>
    <p:sldId id="334" r:id="rId82"/>
    <p:sldId id="335" r:id="rId83"/>
    <p:sldId id="336" r:id="rId84"/>
    <p:sldId id="337" r:id="rId85"/>
    <p:sldId id="338" r:id="rId86"/>
    <p:sldId id="373" r:id="rId87"/>
    <p:sldId id="339" r:id="rId88"/>
    <p:sldId id="340" r:id="rId89"/>
    <p:sldId id="341" r:id="rId90"/>
    <p:sldId id="343" r:id="rId91"/>
    <p:sldId id="344" r:id="rId92"/>
    <p:sldId id="345" r:id="rId93"/>
    <p:sldId id="346" r:id="rId94"/>
    <p:sldId id="347" r:id="rId95"/>
    <p:sldId id="348" r:id="rId96"/>
    <p:sldId id="349" r:id="rId97"/>
    <p:sldId id="351" r:id="rId98"/>
    <p:sldId id="352" r:id="rId99"/>
    <p:sldId id="353" r:id="rId100"/>
    <p:sldId id="354" r:id="rId101"/>
    <p:sldId id="355" r:id="rId102"/>
    <p:sldId id="356" r:id="rId103"/>
    <p:sldId id="357" r:id="rId104"/>
    <p:sldId id="359" r:id="rId105"/>
    <p:sldId id="358"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CDA753-97F5-A4C8-2CCA-24AC6BBB4D91}" v="2" dt="2021-10-02T18:20:29.053"/>
    <p1510:client id="{13B9092C-13E8-D482-79CD-8E4709B60567}" v="10" dt="2022-01-05T11:39:54.366"/>
    <p1510:client id="{1ABD0485-319D-7BA3-E9FC-6CDAA251A072}" v="12" dt="2021-11-27T17:08:15.577"/>
    <p1510:client id="{2B3B3E47-5990-93DE-B4A1-2B07A1419C65}" v="1" dt="2021-11-14T14:36:57.304"/>
    <p1510:client id="{3078D8D7-1FFF-C42E-E70B-B8DDEFBE06A1}" v="5" dt="2021-11-15T18:23:50.540"/>
    <p1510:client id="{40BDB1E9-8EC6-5DFE-0DD4-3CE1151CB56E}" v="2" dt="2021-11-26T22:04:44.271"/>
    <p1510:client id="{4F1E8029-F7DF-20AC-93B8-EBA7612DA06B}" v="1" dt="2021-11-14T14:33:32.849"/>
    <p1510:client id="{554CF84C-5A2E-AF00-D1F4-4C897DB0EC0C}" v="63" dt="2021-11-27T11:37:23.692"/>
    <p1510:client id="{6DBE5AE4-C9DF-4829-AC01-704B2039E1BF}" v="1" dt="2021-10-01T15:09:04.603"/>
    <p1510:client id="{75C48B5C-4CE3-4A47-AB56-5BCD3AA050AC}" v="1" dt="2021-11-25T22:40:31.134"/>
    <p1510:client id="{7C6B0601-E7B0-87FB-6702-E61F304DD6A9}" v="1" dt="2021-11-27T11:09:59.903"/>
    <p1510:client id="{8CBDB685-14B0-4D6B-B80E-C33F9644F40B}" v="4" dt="2022-01-04T17:03:58.814"/>
    <p1510:client id="{8EDDA663-1163-4C1B-B581-345533440BB8}" v="6" dt="2021-11-15T12:44:04.404"/>
    <p1510:client id="{8EE0B2CF-7571-4947-BDBD-16507B75C3D3}" v="2" dt="2021-11-15T16:05:48.241"/>
    <p1510:client id="{957F51D5-7FF3-96D2-2A00-E777F41531C4}" v="19" dt="2021-11-15T14:03:09.211"/>
    <p1510:client id="{9AB76CEA-333B-8F0A-4E90-46173DFF2AB3}" v="49" dt="2021-11-15T18:16:14.881"/>
    <p1510:client id="{9DC446ED-378D-E2BC-87B8-EA6DCC94A553}" v="11" dt="2021-11-14T21:07:02.773"/>
    <p1510:client id="{A267AD7D-EB91-1A81-A132-DCEED445D9BB}" v="26" dt="2021-11-15T15:41:28.564"/>
    <p1510:client id="{AAAFC465-EC82-EEC0-38B4-888401BE43EB}" v="2" dt="2021-12-13T16:00:38.167"/>
    <p1510:client id="{ADDA23EC-4306-139D-DB2A-028B4B277E9D}" v="7" dt="2021-11-15T09:21:10.811"/>
    <p1510:client id="{AF11559E-C8FF-B5A0-6A55-912D7506FC4A}" v="9" dt="2021-11-15T14:43:07.952"/>
    <p1510:client id="{B167A036-6A12-21D6-4469-54B9358F700C}" v="6" dt="2021-11-27T20:36:28.014"/>
    <p1510:client id="{B8E43BCD-DE9A-0F88-D7C2-3CBAF48FCC1A}" v="6" dt="2021-11-15T09:49:19.905"/>
    <p1510:client id="{B9EFC1BC-32C1-F32D-E9D5-1EE1AF59BC33}" v="3" dt="2021-11-26T21:59:45.611"/>
    <p1510:client id="{C5A150BC-2E3E-5C22-A797-F683F2AE11B0}" v="1" dt="2022-01-05T10:05:19.131"/>
    <p1510:client id="{D0040810-D770-F317-33A7-DD46C3A249E3}" v="9" dt="2021-11-13T13:01:58.834"/>
    <p1510:client id="{D884EC25-7A0C-4173-9F43-732A89C3DF00}" v="2" dt="2021-11-10T14:18:31.843"/>
    <p1510:client id="{E0051B3C-EE1F-339D-054D-4C01ADCB5E30}" v="6" dt="2022-01-05T16:14:33.908"/>
    <p1510:client id="{E888D2FA-4E7A-4EB7-C495-E3BE1A50A7F8}" v="16" dt="2021-11-27T11:38:40.103"/>
    <p1510:client id="{F74C820D-E806-4E16-9177-5BA81C226912}" v="16" dt="2021-11-13T12:14:49.133"/>
    <p1510:client id="{F87083CB-D58A-44B7-AE48-C4271E2BD5FA}" v="5" dt="2021-11-27T14:50:48.943"/>
  </p1510:revLst>
</p1510:revInfo>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3" d="100"/>
          <a:sy n="43" d="100"/>
        </p:scale>
        <p:origin x="1005"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125"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مستخدم ضيف" userId="S::urn:spo:anon#eb26dc02a5a00a6673c22cf56fde32d0dbcc701914dae2033e286a3522569f5b::" providerId="AD" clId="Web-{8CBDB685-14B0-4D6B-B80E-C33F9644F40B}"/>
    <pc:docChg chg="modSld">
      <pc:chgData name="مستخدم ضيف" userId="S::urn:spo:anon#eb26dc02a5a00a6673c22cf56fde32d0dbcc701914dae2033e286a3522569f5b::" providerId="AD" clId="Web-{8CBDB685-14B0-4D6B-B80E-C33F9644F40B}" dt="2022-01-04T17:03:58.814" v="3" actId="1076"/>
      <pc:docMkLst>
        <pc:docMk/>
      </pc:docMkLst>
      <pc:sldChg chg="modSp">
        <pc:chgData name="مستخدم ضيف" userId="S::urn:spo:anon#eb26dc02a5a00a6673c22cf56fde32d0dbcc701914dae2033e286a3522569f5b::" providerId="AD" clId="Web-{8CBDB685-14B0-4D6B-B80E-C33F9644F40B}" dt="2022-01-04T13:24:06.603" v="1" actId="1076"/>
        <pc:sldMkLst>
          <pc:docMk/>
          <pc:sldMk cId="1755885894" sldId="331"/>
        </pc:sldMkLst>
        <pc:picChg chg="mod">
          <ac:chgData name="مستخدم ضيف" userId="S::urn:spo:anon#eb26dc02a5a00a6673c22cf56fde32d0dbcc701914dae2033e286a3522569f5b::" providerId="AD" clId="Web-{8CBDB685-14B0-4D6B-B80E-C33F9644F40B}" dt="2022-01-04T13:24:06.603" v="1" actId="1076"/>
          <ac:picMkLst>
            <pc:docMk/>
            <pc:sldMk cId="1755885894" sldId="331"/>
            <ac:picMk id="5" creationId="{00000000-0000-0000-0000-000000000000}"/>
          </ac:picMkLst>
        </pc:picChg>
      </pc:sldChg>
      <pc:sldChg chg="modSp">
        <pc:chgData name="مستخدم ضيف" userId="S::urn:spo:anon#eb26dc02a5a00a6673c22cf56fde32d0dbcc701914dae2033e286a3522569f5b::" providerId="AD" clId="Web-{8CBDB685-14B0-4D6B-B80E-C33F9644F40B}" dt="2022-01-04T15:36:40.852" v="2" actId="1076"/>
        <pc:sldMkLst>
          <pc:docMk/>
          <pc:sldMk cId="3818217784" sldId="333"/>
        </pc:sldMkLst>
        <pc:picChg chg="mod">
          <ac:chgData name="مستخدم ضيف" userId="S::urn:spo:anon#eb26dc02a5a00a6673c22cf56fde32d0dbcc701914dae2033e286a3522569f5b::" providerId="AD" clId="Web-{8CBDB685-14B0-4D6B-B80E-C33F9644F40B}" dt="2022-01-04T15:36:40.852" v="2" actId="1076"/>
          <ac:picMkLst>
            <pc:docMk/>
            <pc:sldMk cId="3818217784" sldId="333"/>
            <ac:picMk id="5" creationId="{00000000-0000-0000-0000-000000000000}"/>
          </ac:picMkLst>
        </pc:picChg>
      </pc:sldChg>
      <pc:sldChg chg="modSp">
        <pc:chgData name="مستخدم ضيف" userId="S::urn:spo:anon#eb26dc02a5a00a6673c22cf56fde32d0dbcc701914dae2033e286a3522569f5b::" providerId="AD" clId="Web-{8CBDB685-14B0-4D6B-B80E-C33F9644F40B}" dt="2022-01-04T17:03:58.814" v="3" actId="1076"/>
        <pc:sldMkLst>
          <pc:docMk/>
          <pc:sldMk cId="1733283220" sldId="336"/>
        </pc:sldMkLst>
        <pc:picChg chg="mod">
          <ac:chgData name="مستخدم ضيف" userId="S::urn:spo:anon#eb26dc02a5a00a6673c22cf56fde32d0dbcc701914dae2033e286a3522569f5b::" providerId="AD" clId="Web-{8CBDB685-14B0-4D6B-B80E-C33F9644F40B}" dt="2022-01-04T17:03:58.814" v="3" actId="1076"/>
          <ac:picMkLst>
            <pc:docMk/>
            <pc:sldMk cId="1733283220" sldId="336"/>
            <ac:picMk id="8" creationId="{00000000-0000-0000-0000-000000000000}"/>
          </ac:picMkLst>
        </pc:picChg>
      </pc:sldChg>
    </pc:docChg>
  </pc:docChgLst>
  <pc:docChgLst>
    <pc:chgData name="مستخدم ضيف" userId="S::urn:spo:anon#ffca5eac005cc83ad498ca90f031b59219afa48d196143ed1eef8af80e0fe61f::" providerId="AD" clId="Web-{6DBE5AE4-C9DF-4829-AC01-704B2039E1BF}"/>
    <pc:docChg chg="modSld">
      <pc:chgData name="مستخدم ضيف" userId="S::urn:spo:anon#ffca5eac005cc83ad498ca90f031b59219afa48d196143ed1eef8af80e0fe61f::" providerId="AD" clId="Web-{6DBE5AE4-C9DF-4829-AC01-704B2039E1BF}" dt="2021-10-01T15:09:04.603" v="0" actId="1076"/>
      <pc:docMkLst>
        <pc:docMk/>
      </pc:docMkLst>
      <pc:sldChg chg="modSp">
        <pc:chgData name="مستخدم ضيف" userId="S::urn:spo:anon#ffca5eac005cc83ad498ca90f031b59219afa48d196143ed1eef8af80e0fe61f::" providerId="AD" clId="Web-{6DBE5AE4-C9DF-4829-AC01-704B2039E1BF}" dt="2021-10-01T15:09:04.603" v="0" actId="1076"/>
        <pc:sldMkLst>
          <pc:docMk/>
          <pc:sldMk cId="3512779233" sldId="325"/>
        </pc:sldMkLst>
        <pc:spChg chg="mod">
          <ac:chgData name="مستخدم ضيف" userId="S::urn:spo:anon#ffca5eac005cc83ad498ca90f031b59219afa48d196143ed1eef8af80e0fe61f::" providerId="AD" clId="Web-{6DBE5AE4-C9DF-4829-AC01-704B2039E1BF}" dt="2021-10-01T15:09:04.603" v="0" actId="1076"/>
          <ac:spMkLst>
            <pc:docMk/>
            <pc:sldMk cId="3512779233" sldId="325"/>
            <ac:spMk id="6" creationId="{00000000-0000-0000-0000-000000000000}"/>
          </ac:spMkLst>
        </pc:spChg>
      </pc:sldChg>
    </pc:docChg>
  </pc:docChgLst>
  <pc:docChgLst>
    <pc:chgData name="Guest User" userId="S::urn:spo:anon#eb26dc02a5a00a6673c22cf56fde32d0dbcc701914dae2033e286a3522569f5b::" providerId="AD" clId="Web-{05CDA753-97F5-A4C8-2CCA-24AC6BBB4D91}"/>
    <pc:docChg chg="modSld">
      <pc:chgData name="Guest User" userId="S::urn:spo:anon#eb26dc02a5a00a6673c22cf56fde32d0dbcc701914dae2033e286a3522569f5b::" providerId="AD" clId="Web-{05CDA753-97F5-A4C8-2CCA-24AC6BBB4D91}" dt="2021-10-02T18:20:29.053" v="1" actId="20577"/>
      <pc:docMkLst>
        <pc:docMk/>
      </pc:docMkLst>
      <pc:sldChg chg="modSp">
        <pc:chgData name="Guest User" userId="S::urn:spo:anon#eb26dc02a5a00a6673c22cf56fde32d0dbcc701914dae2033e286a3522569f5b::" providerId="AD" clId="Web-{05CDA753-97F5-A4C8-2CCA-24AC6BBB4D91}" dt="2021-10-02T18:20:29.053" v="1" actId="20577"/>
        <pc:sldMkLst>
          <pc:docMk/>
          <pc:sldMk cId="423409976" sldId="257"/>
        </pc:sldMkLst>
        <pc:spChg chg="mod">
          <ac:chgData name="Guest User" userId="S::urn:spo:anon#eb26dc02a5a00a6673c22cf56fde32d0dbcc701914dae2033e286a3522569f5b::" providerId="AD" clId="Web-{05CDA753-97F5-A4C8-2CCA-24AC6BBB4D91}" dt="2021-10-02T18:20:29.053" v="1" actId="20577"/>
          <ac:spMkLst>
            <pc:docMk/>
            <pc:sldMk cId="423409976" sldId="257"/>
            <ac:spMk id="3" creationId="{00000000-0000-0000-0000-000000000000}"/>
          </ac:spMkLst>
        </pc:spChg>
      </pc:sldChg>
    </pc:docChg>
  </pc:docChgLst>
  <pc:docChgLst>
    <pc:chgData name="مستخدم ضيف" userId="S::urn:spo:anon#eb26dc02a5a00a6673c22cf56fde32d0dbcc701914dae2033e286a3522569f5b::" providerId="AD" clId="Web-{9DC446ED-378D-E2BC-87B8-EA6DCC94A553}"/>
    <pc:docChg chg="modSld">
      <pc:chgData name="مستخدم ضيف" userId="S::urn:spo:anon#eb26dc02a5a00a6673c22cf56fde32d0dbcc701914dae2033e286a3522569f5b::" providerId="AD" clId="Web-{9DC446ED-378D-E2BC-87B8-EA6DCC94A553}" dt="2021-11-14T21:07:02.773" v="10" actId="1076"/>
      <pc:docMkLst>
        <pc:docMk/>
      </pc:docMkLst>
      <pc:sldChg chg="modSp">
        <pc:chgData name="مستخدم ضيف" userId="S::urn:spo:anon#eb26dc02a5a00a6673c22cf56fde32d0dbcc701914dae2033e286a3522569f5b::" providerId="AD" clId="Web-{9DC446ED-378D-E2BC-87B8-EA6DCC94A553}" dt="2021-11-14T18:17:03.872" v="0" actId="1076"/>
        <pc:sldMkLst>
          <pc:docMk/>
          <pc:sldMk cId="1100924560" sldId="280"/>
        </pc:sldMkLst>
        <pc:spChg chg="mod">
          <ac:chgData name="مستخدم ضيف" userId="S::urn:spo:anon#eb26dc02a5a00a6673c22cf56fde32d0dbcc701914dae2033e286a3522569f5b::" providerId="AD" clId="Web-{9DC446ED-378D-E2BC-87B8-EA6DCC94A553}" dt="2021-11-14T18:17:03.872" v="0" actId="1076"/>
          <ac:spMkLst>
            <pc:docMk/>
            <pc:sldMk cId="1100924560" sldId="280"/>
            <ac:spMk id="9" creationId="{00000000-0000-0000-0000-000000000000}"/>
          </ac:spMkLst>
        </pc:spChg>
      </pc:sldChg>
      <pc:sldChg chg="modSp">
        <pc:chgData name="مستخدم ضيف" userId="S::urn:spo:anon#eb26dc02a5a00a6673c22cf56fde32d0dbcc701914dae2033e286a3522569f5b::" providerId="AD" clId="Web-{9DC446ED-378D-E2BC-87B8-EA6DCC94A553}" dt="2021-11-14T19:31:19.543" v="5" actId="1076"/>
        <pc:sldMkLst>
          <pc:docMk/>
          <pc:sldMk cId="4260218063" sldId="287"/>
        </pc:sldMkLst>
        <pc:picChg chg="mod">
          <ac:chgData name="مستخدم ضيف" userId="S::urn:spo:anon#eb26dc02a5a00a6673c22cf56fde32d0dbcc701914dae2033e286a3522569f5b::" providerId="AD" clId="Web-{9DC446ED-378D-E2BC-87B8-EA6DCC94A553}" dt="2021-11-14T19:31:19.543" v="5" actId="1076"/>
          <ac:picMkLst>
            <pc:docMk/>
            <pc:sldMk cId="4260218063" sldId="287"/>
            <ac:picMk id="5" creationId="{00000000-0000-0000-0000-000000000000}"/>
          </ac:picMkLst>
        </pc:picChg>
      </pc:sldChg>
      <pc:sldChg chg="modSp">
        <pc:chgData name="مستخدم ضيف" userId="S::urn:spo:anon#eb26dc02a5a00a6673c22cf56fde32d0dbcc701914dae2033e286a3522569f5b::" providerId="AD" clId="Web-{9DC446ED-378D-E2BC-87B8-EA6DCC94A553}" dt="2021-11-14T20:44:44.955" v="8" actId="14100"/>
        <pc:sldMkLst>
          <pc:docMk/>
          <pc:sldMk cId="496176990" sldId="305"/>
        </pc:sldMkLst>
        <pc:spChg chg="mod">
          <ac:chgData name="مستخدم ضيف" userId="S::urn:spo:anon#eb26dc02a5a00a6673c22cf56fde32d0dbcc701914dae2033e286a3522569f5b::" providerId="AD" clId="Web-{9DC446ED-378D-E2BC-87B8-EA6DCC94A553}" dt="2021-11-14T20:44:44.955" v="8" actId="14100"/>
          <ac:spMkLst>
            <pc:docMk/>
            <pc:sldMk cId="496176990" sldId="305"/>
            <ac:spMk id="4" creationId="{00000000-0000-0000-0000-000000000000}"/>
          </ac:spMkLst>
        </pc:spChg>
        <pc:picChg chg="mod">
          <ac:chgData name="مستخدم ضيف" userId="S::urn:spo:anon#eb26dc02a5a00a6673c22cf56fde32d0dbcc701914dae2033e286a3522569f5b::" providerId="AD" clId="Web-{9DC446ED-378D-E2BC-87B8-EA6DCC94A553}" dt="2021-11-14T20:44:41.158" v="7" actId="1076"/>
          <ac:picMkLst>
            <pc:docMk/>
            <pc:sldMk cId="496176990" sldId="305"/>
            <ac:picMk id="5" creationId="{00000000-0000-0000-0000-000000000000}"/>
          </ac:picMkLst>
        </pc:picChg>
      </pc:sldChg>
      <pc:sldChg chg="addSp">
        <pc:chgData name="مستخدم ضيف" userId="S::urn:spo:anon#eb26dc02a5a00a6673c22cf56fde32d0dbcc701914dae2033e286a3522569f5b::" providerId="AD" clId="Web-{9DC446ED-378D-E2BC-87B8-EA6DCC94A553}" dt="2021-11-14T21:00:27.247" v="9"/>
        <pc:sldMkLst>
          <pc:docMk/>
          <pc:sldMk cId="2817775719" sldId="311"/>
        </pc:sldMkLst>
        <pc:spChg chg="add">
          <ac:chgData name="مستخدم ضيف" userId="S::urn:spo:anon#eb26dc02a5a00a6673c22cf56fde32d0dbcc701914dae2033e286a3522569f5b::" providerId="AD" clId="Web-{9DC446ED-378D-E2BC-87B8-EA6DCC94A553}" dt="2021-11-14T21:00:27.247" v="9"/>
          <ac:spMkLst>
            <pc:docMk/>
            <pc:sldMk cId="2817775719" sldId="311"/>
            <ac:spMk id="5" creationId="{1885225A-9557-4793-ACA9-0D21E8BFB899}"/>
          </ac:spMkLst>
        </pc:spChg>
      </pc:sldChg>
      <pc:sldChg chg="modSp">
        <pc:chgData name="مستخدم ضيف" userId="S::urn:spo:anon#eb26dc02a5a00a6673c22cf56fde32d0dbcc701914dae2033e286a3522569f5b::" providerId="AD" clId="Web-{9DC446ED-378D-E2BC-87B8-EA6DCC94A553}" dt="2021-11-14T21:07:02.773" v="10" actId="1076"/>
        <pc:sldMkLst>
          <pc:docMk/>
          <pc:sldMk cId="1615176451" sldId="315"/>
        </pc:sldMkLst>
        <pc:spChg chg="mod">
          <ac:chgData name="مستخدم ضيف" userId="S::urn:spo:anon#eb26dc02a5a00a6673c22cf56fde32d0dbcc701914dae2033e286a3522569f5b::" providerId="AD" clId="Web-{9DC446ED-378D-E2BC-87B8-EA6DCC94A553}" dt="2021-11-14T21:07:02.773" v="10" actId="1076"/>
          <ac:spMkLst>
            <pc:docMk/>
            <pc:sldMk cId="1615176451" sldId="315"/>
            <ac:spMk id="4" creationId="{00000000-0000-0000-0000-000000000000}"/>
          </ac:spMkLst>
        </pc:spChg>
      </pc:sldChg>
    </pc:docChg>
  </pc:docChgLst>
  <pc:docChgLst>
    <pc:chgData name="مستخدم ضيف" userId="S::urn:spo:anon#ffca5eac005cc83ad498ca90f031b59219afa48d196143ed1eef8af80e0fe61f::" providerId="AD" clId="Web-{8EE0B2CF-7571-4947-BDBD-16507B75C3D3}"/>
    <pc:docChg chg="modSld">
      <pc:chgData name="مستخدم ضيف" userId="S::urn:spo:anon#ffca5eac005cc83ad498ca90f031b59219afa48d196143ed1eef8af80e0fe61f::" providerId="AD" clId="Web-{8EE0B2CF-7571-4947-BDBD-16507B75C3D3}" dt="2021-11-15T16:05:48.241" v="1"/>
      <pc:docMkLst>
        <pc:docMk/>
      </pc:docMkLst>
      <pc:sldChg chg="modSp">
        <pc:chgData name="مستخدم ضيف" userId="S::urn:spo:anon#ffca5eac005cc83ad498ca90f031b59219afa48d196143ed1eef8af80e0fe61f::" providerId="AD" clId="Web-{8EE0B2CF-7571-4947-BDBD-16507B75C3D3}" dt="2021-11-15T15:52:13.438" v="0" actId="1076"/>
        <pc:sldMkLst>
          <pc:docMk/>
          <pc:sldMk cId="2716580620" sldId="312"/>
        </pc:sldMkLst>
        <pc:picChg chg="mod">
          <ac:chgData name="مستخدم ضيف" userId="S::urn:spo:anon#ffca5eac005cc83ad498ca90f031b59219afa48d196143ed1eef8af80e0fe61f::" providerId="AD" clId="Web-{8EE0B2CF-7571-4947-BDBD-16507B75C3D3}" dt="2021-11-15T15:52:13.438" v="0" actId="1076"/>
          <ac:picMkLst>
            <pc:docMk/>
            <pc:sldMk cId="2716580620" sldId="312"/>
            <ac:picMk id="5" creationId="{00000000-0000-0000-0000-000000000000}"/>
          </ac:picMkLst>
        </pc:picChg>
      </pc:sldChg>
      <pc:sldChg chg="addSp">
        <pc:chgData name="مستخدم ضيف" userId="S::urn:spo:anon#ffca5eac005cc83ad498ca90f031b59219afa48d196143ed1eef8af80e0fe61f::" providerId="AD" clId="Web-{8EE0B2CF-7571-4947-BDBD-16507B75C3D3}" dt="2021-11-15T16:05:48.241" v="1"/>
        <pc:sldMkLst>
          <pc:docMk/>
          <pc:sldMk cId="1648443542" sldId="313"/>
        </pc:sldMkLst>
        <pc:spChg chg="add">
          <ac:chgData name="مستخدم ضيف" userId="S::urn:spo:anon#ffca5eac005cc83ad498ca90f031b59219afa48d196143ed1eef8af80e0fe61f::" providerId="AD" clId="Web-{8EE0B2CF-7571-4947-BDBD-16507B75C3D3}" dt="2021-11-15T16:05:48.241" v="1"/>
          <ac:spMkLst>
            <pc:docMk/>
            <pc:sldMk cId="1648443542" sldId="313"/>
            <ac:spMk id="5" creationId="{E164F4DD-EFFA-4ED0-9E6B-61E5CAF27BEF}"/>
          </ac:spMkLst>
        </pc:spChg>
      </pc:sldChg>
    </pc:docChg>
  </pc:docChgLst>
  <pc:docChgLst>
    <pc:chgData name="مستخدم ضيف" userId="S::urn:spo:anon#eb26dc02a5a00a6673c22cf56fde32d0dbcc701914dae2033e286a3522569f5b::" providerId="AD" clId="Web-{B167A036-6A12-21D6-4469-54B9358F700C}"/>
    <pc:docChg chg="modSld">
      <pc:chgData name="مستخدم ضيف" userId="S::urn:spo:anon#eb26dc02a5a00a6673c22cf56fde32d0dbcc701914dae2033e286a3522569f5b::" providerId="AD" clId="Web-{B167A036-6A12-21D6-4469-54B9358F700C}" dt="2021-11-27T20:36:28.014" v="5" actId="1076"/>
      <pc:docMkLst>
        <pc:docMk/>
      </pc:docMkLst>
      <pc:sldChg chg="modSp">
        <pc:chgData name="مستخدم ضيف" userId="S::urn:spo:anon#eb26dc02a5a00a6673c22cf56fde32d0dbcc701914dae2033e286a3522569f5b::" providerId="AD" clId="Web-{B167A036-6A12-21D6-4469-54B9358F700C}" dt="2021-11-27T19:06:07.703" v="0" actId="1076"/>
        <pc:sldMkLst>
          <pc:docMk/>
          <pc:sldMk cId="4014923031" sldId="316"/>
        </pc:sldMkLst>
        <pc:picChg chg="mod">
          <ac:chgData name="مستخدم ضيف" userId="S::urn:spo:anon#eb26dc02a5a00a6673c22cf56fde32d0dbcc701914dae2033e286a3522569f5b::" providerId="AD" clId="Web-{B167A036-6A12-21D6-4469-54B9358F700C}" dt="2021-11-27T19:06:07.703" v="0" actId="1076"/>
          <ac:picMkLst>
            <pc:docMk/>
            <pc:sldMk cId="4014923031" sldId="316"/>
            <ac:picMk id="3" creationId="{00000000-0000-0000-0000-000000000000}"/>
          </ac:picMkLst>
        </pc:picChg>
      </pc:sldChg>
      <pc:sldChg chg="modSp">
        <pc:chgData name="مستخدم ضيف" userId="S::urn:spo:anon#eb26dc02a5a00a6673c22cf56fde32d0dbcc701914dae2033e286a3522569f5b::" providerId="AD" clId="Web-{B167A036-6A12-21D6-4469-54B9358F700C}" dt="2021-11-27T20:36:28.014" v="5" actId="1076"/>
        <pc:sldMkLst>
          <pc:docMk/>
          <pc:sldMk cId="755731731" sldId="319"/>
        </pc:sldMkLst>
        <pc:picChg chg="mod">
          <ac:chgData name="مستخدم ضيف" userId="S::urn:spo:anon#eb26dc02a5a00a6673c22cf56fde32d0dbcc701914dae2033e286a3522569f5b::" providerId="AD" clId="Web-{B167A036-6A12-21D6-4469-54B9358F700C}" dt="2021-11-27T20:36:28.014" v="5" actId="1076"/>
          <ac:picMkLst>
            <pc:docMk/>
            <pc:sldMk cId="755731731" sldId="319"/>
            <ac:picMk id="3" creationId="{00000000-0000-0000-0000-000000000000}"/>
          </ac:picMkLst>
        </pc:picChg>
      </pc:sldChg>
      <pc:sldChg chg="modSp">
        <pc:chgData name="مستخدم ضيف" userId="S::urn:spo:anon#eb26dc02a5a00a6673c22cf56fde32d0dbcc701914dae2033e286a3522569f5b::" providerId="AD" clId="Web-{B167A036-6A12-21D6-4469-54B9358F700C}" dt="2021-11-27T19:51:12.932" v="3" actId="1076"/>
        <pc:sldMkLst>
          <pc:docMk/>
          <pc:sldMk cId="487783002" sldId="320"/>
        </pc:sldMkLst>
        <pc:picChg chg="mod">
          <ac:chgData name="مستخدم ضيف" userId="S::urn:spo:anon#eb26dc02a5a00a6673c22cf56fde32d0dbcc701914dae2033e286a3522569f5b::" providerId="AD" clId="Web-{B167A036-6A12-21D6-4469-54B9358F700C}" dt="2021-11-27T19:51:12.932" v="3" actId="1076"/>
          <ac:picMkLst>
            <pc:docMk/>
            <pc:sldMk cId="487783002" sldId="320"/>
            <ac:picMk id="5" creationId="{00000000-0000-0000-0000-000000000000}"/>
          </ac:picMkLst>
        </pc:picChg>
      </pc:sldChg>
      <pc:sldChg chg="modSp">
        <pc:chgData name="مستخدم ضيف" userId="S::urn:spo:anon#eb26dc02a5a00a6673c22cf56fde32d0dbcc701914dae2033e286a3522569f5b::" providerId="AD" clId="Web-{B167A036-6A12-21D6-4469-54B9358F700C}" dt="2021-11-27T20:02:21.404" v="4" actId="1076"/>
        <pc:sldMkLst>
          <pc:docMk/>
          <pc:sldMk cId="3920385409" sldId="342"/>
        </pc:sldMkLst>
        <pc:picChg chg="mod">
          <ac:chgData name="مستخدم ضيف" userId="S::urn:spo:anon#eb26dc02a5a00a6673c22cf56fde32d0dbcc701914dae2033e286a3522569f5b::" providerId="AD" clId="Web-{B167A036-6A12-21D6-4469-54B9358F700C}" dt="2021-11-27T20:02:21.404" v="4" actId="1076"/>
          <ac:picMkLst>
            <pc:docMk/>
            <pc:sldMk cId="3920385409" sldId="342"/>
            <ac:picMk id="3" creationId="{00000000-0000-0000-0000-000000000000}"/>
          </ac:picMkLst>
        </pc:picChg>
      </pc:sldChg>
    </pc:docChg>
  </pc:docChgLst>
  <pc:docChgLst>
    <pc:chgData name="مستخدم ضيف" userId="S::urn:spo:anon#eb26dc02a5a00a6673c22cf56fde32d0dbcc701914dae2033e286a3522569f5b::" providerId="AD" clId="Web-{957F51D5-7FF3-96D2-2A00-E777F41531C4}"/>
    <pc:docChg chg="modSld">
      <pc:chgData name="مستخدم ضيف" userId="S::urn:spo:anon#eb26dc02a5a00a6673c22cf56fde32d0dbcc701914dae2033e286a3522569f5b::" providerId="AD" clId="Web-{957F51D5-7FF3-96D2-2A00-E777F41531C4}" dt="2021-11-15T14:03:09.211" v="18" actId="1076"/>
      <pc:docMkLst>
        <pc:docMk/>
      </pc:docMkLst>
      <pc:sldChg chg="modSp">
        <pc:chgData name="مستخدم ضيف" userId="S::urn:spo:anon#eb26dc02a5a00a6673c22cf56fde32d0dbcc701914dae2033e286a3522569f5b::" providerId="AD" clId="Web-{957F51D5-7FF3-96D2-2A00-E777F41531C4}" dt="2021-11-15T14:03:09.211" v="18" actId="1076"/>
        <pc:sldMkLst>
          <pc:docMk/>
          <pc:sldMk cId="496176990" sldId="305"/>
        </pc:sldMkLst>
        <pc:spChg chg="mod">
          <ac:chgData name="مستخدم ضيف" userId="S::urn:spo:anon#eb26dc02a5a00a6673c22cf56fde32d0dbcc701914dae2033e286a3522569f5b::" providerId="AD" clId="Web-{957F51D5-7FF3-96D2-2A00-E777F41531C4}" dt="2021-11-15T14:03:09.211" v="18" actId="1076"/>
          <ac:spMkLst>
            <pc:docMk/>
            <pc:sldMk cId="496176990" sldId="305"/>
            <ac:spMk id="4" creationId="{00000000-0000-0000-0000-000000000000}"/>
          </ac:spMkLst>
        </pc:spChg>
        <pc:picChg chg="mod">
          <ac:chgData name="مستخدم ضيف" userId="S::urn:spo:anon#eb26dc02a5a00a6673c22cf56fde32d0dbcc701914dae2033e286a3522569f5b::" providerId="AD" clId="Web-{957F51D5-7FF3-96D2-2A00-E777F41531C4}" dt="2021-11-15T14:03:02.601" v="17" actId="1076"/>
          <ac:picMkLst>
            <pc:docMk/>
            <pc:sldMk cId="496176990" sldId="305"/>
            <ac:picMk id="5" creationId="{00000000-0000-0000-0000-000000000000}"/>
          </ac:picMkLst>
        </pc:picChg>
      </pc:sldChg>
      <pc:sldChg chg="modSp">
        <pc:chgData name="مستخدم ضيف" userId="S::urn:spo:anon#eb26dc02a5a00a6673c22cf56fde32d0dbcc701914dae2033e286a3522569f5b::" providerId="AD" clId="Web-{957F51D5-7FF3-96D2-2A00-E777F41531C4}" dt="2021-11-15T09:37:38.580" v="0" actId="1076"/>
        <pc:sldMkLst>
          <pc:docMk/>
          <pc:sldMk cId="4014923031" sldId="316"/>
        </pc:sldMkLst>
        <pc:picChg chg="mod">
          <ac:chgData name="مستخدم ضيف" userId="S::urn:spo:anon#eb26dc02a5a00a6673c22cf56fde32d0dbcc701914dae2033e286a3522569f5b::" providerId="AD" clId="Web-{957F51D5-7FF3-96D2-2A00-E777F41531C4}" dt="2021-11-15T09:37:38.580" v="0" actId="1076"/>
          <ac:picMkLst>
            <pc:docMk/>
            <pc:sldMk cId="4014923031" sldId="316"/>
            <ac:picMk id="3" creationId="{00000000-0000-0000-0000-000000000000}"/>
          </ac:picMkLst>
        </pc:picChg>
      </pc:sldChg>
      <pc:sldChg chg="modSp">
        <pc:chgData name="مستخدم ضيف" userId="S::urn:spo:anon#eb26dc02a5a00a6673c22cf56fde32d0dbcc701914dae2033e286a3522569f5b::" providerId="AD" clId="Web-{957F51D5-7FF3-96D2-2A00-E777F41531C4}" dt="2021-11-15T10:00:08.473" v="2" actId="1076"/>
        <pc:sldMkLst>
          <pc:docMk/>
          <pc:sldMk cId="826541708" sldId="317"/>
        </pc:sldMkLst>
        <pc:spChg chg="mod">
          <ac:chgData name="مستخدم ضيف" userId="S::urn:spo:anon#eb26dc02a5a00a6673c22cf56fde32d0dbcc701914dae2033e286a3522569f5b::" providerId="AD" clId="Web-{957F51D5-7FF3-96D2-2A00-E777F41531C4}" dt="2021-11-15T09:54:18.965" v="1" actId="1076"/>
          <ac:spMkLst>
            <pc:docMk/>
            <pc:sldMk cId="826541708" sldId="317"/>
            <ac:spMk id="4" creationId="{00000000-0000-0000-0000-000000000000}"/>
          </ac:spMkLst>
        </pc:spChg>
        <pc:picChg chg="mod">
          <ac:chgData name="مستخدم ضيف" userId="S::urn:spo:anon#eb26dc02a5a00a6673c22cf56fde32d0dbcc701914dae2033e286a3522569f5b::" providerId="AD" clId="Web-{957F51D5-7FF3-96D2-2A00-E777F41531C4}" dt="2021-11-15T10:00:08.473" v="2" actId="1076"/>
          <ac:picMkLst>
            <pc:docMk/>
            <pc:sldMk cId="826541708" sldId="317"/>
            <ac:picMk id="5" creationId="{00000000-0000-0000-0000-000000000000}"/>
          </ac:picMkLst>
        </pc:picChg>
      </pc:sldChg>
      <pc:sldChg chg="modSp">
        <pc:chgData name="مستخدم ضيف" userId="S::urn:spo:anon#eb26dc02a5a00a6673c22cf56fde32d0dbcc701914dae2033e286a3522569f5b::" providerId="AD" clId="Web-{957F51D5-7FF3-96D2-2A00-E777F41531C4}" dt="2021-11-15T10:08:35.205" v="4" actId="1076"/>
        <pc:sldMkLst>
          <pc:docMk/>
          <pc:sldMk cId="755731731" sldId="319"/>
        </pc:sldMkLst>
        <pc:picChg chg="mod">
          <ac:chgData name="مستخدم ضيف" userId="S::urn:spo:anon#eb26dc02a5a00a6673c22cf56fde32d0dbcc701914dae2033e286a3522569f5b::" providerId="AD" clId="Web-{957F51D5-7FF3-96D2-2A00-E777F41531C4}" dt="2021-11-15T10:08:35.205" v="4" actId="1076"/>
          <ac:picMkLst>
            <pc:docMk/>
            <pc:sldMk cId="755731731" sldId="319"/>
            <ac:picMk id="3" creationId="{00000000-0000-0000-0000-000000000000}"/>
          </ac:picMkLst>
        </pc:picChg>
      </pc:sldChg>
      <pc:sldChg chg="modSp">
        <pc:chgData name="مستخدم ضيف" userId="S::urn:spo:anon#eb26dc02a5a00a6673c22cf56fde32d0dbcc701914dae2033e286a3522569f5b::" providerId="AD" clId="Web-{957F51D5-7FF3-96D2-2A00-E777F41531C4}" dt="2021-11-15T12:25:15.099" v="8" actId="1076"/>
        <pc:sldMkLst>
          <pc:docMk/>
          <pc:sldMk cId="2831094362" sldId="323"/>
        </pc:sldMkLst>
        <pc:picChg chg="mod">
          <ac:chgData name="مستخدم ضيف" userId="S::urn:spo:anon#eb26dc02a5a00a6673c22cf56fde32d0dbcc701914dae2033e286a3522569f5b::" providerId="AD" clId="Web-{957F51D5-7FF3-96D2-2A00-E777F41531C4}" dt="2021-11-15T12:25:15.099" v="8" actId="1076"/>
          <ac:picMkLst>
            <pc:docMk/>
            <pc:sldMk cId="2831094362" sldId="323"/>
            <ac:picMk id="8" creationId="{00000000-0000-0000-0000-000000000000}"/>
          </ac:picMkLst>
        </pc:picChg>
      </pc:sldChg>
      <pc:sldChg chg="modSp">
        <pc:chgData name="مستخدم ضيف" userId="S::urn:spo:anon#eb26dc02a5a00a6673c22cf56fde32d0dbcc701914dae2033e286a3522569f5b::" providerId="AD" clId="Web-{957F51D5-7FF3-96D2-2A00-E777F41531C4}" dt="2021-11-15T13:17:21.790" v="15" actId="1076"/>
        <pc:sldMkLst>
          <pc:docMk/>
          <pc:sldMk cId="3512779233" sldId="325"/>
        </pc:sldMkLst>
        <pc:spChg chg="mod">
          <ac:chgData name="مستخدم ضيف" userId="S::urn:spo:anon#eb26dc02a5a00a6673c22cf56fde32d0dbcc701914dae2033e286a3522569f5b::" providerId="AD" clId="Web-{957F51D5-7FF3-96D2-2A00-E777F41531C4}" dt="2021-11-15T13:17:13.478" v="14" actId="14100"/>
          <ac:spMkLst>
            <pc:docMk/>
            <pc:sldMk cId="3512779233" sldId="325"/>
            <ac:spMk id="6" creationId="{00000000-0000-0000-0000-000000000000}"/>
          </ac:spMkLst>
        </pc:spChg>
        <pc:picChg chg="mod">
          <ac:chgData name="مستخدم ضيف" userId="S::urn:spo:anon#eb26dc02a5a00a6673c22cf56fde32d0dbcc701914dae2033e286a3522569f5b::" providerId="AD" clId="Web-{957F51D5-7FF3-96D2-2A00-E777F41531C4}" dt="2021-11-15T13:17:21.790" v="15" actId="1076"/>
          <ac:picMkLst>
            <pc:docMk/>
            <pc:sldMk cId="3512779233" sldId="325"/>
            <ac:picMk id="8" creationId="{00000000-0000-0000-0000-000000000000}"/>
          </ac:picMkLst>
        </pc:picChg>
      </pc:sldChg>
      <pc:sldChg chg="modSp">
        <pc:chgData name="مستخدم ضيف" userId="S::urn:spo:anon#eb26dc02a5a00a6673c22cf56fde32d0dbcc701914dae2033e286a3522569f5b::" providerId="AD" clId="Web-{957F51D5-7FF3-96D2-2A00-E777F41531C4}" dt="2021-11-15T13:36:36.401" v="16" actId="1076"/>
        <pc:sldMkLst>
          <pc:docMk/>
          <pc:sldMk cId="1409340691" sldId="326"/>
        </pc:sldMkLst>
        <pc:picChg chg="mod">
          <ac:chgData name="مستخدم ضيف" userId="S::urn:spo:anon#eb26dc02a5a00a6673c22cf56fde32d0dbcc701914dae2033e286a3522569f5b::" providerId="AD" clId="Web-{957F51D5-7FF3-96D2-2A00-E777F41531C4}" dt="2021-11-15T13:36:36.401" v="16" actId="1076"/>
          <ac:picMkLst>
            <pc:docMk/>
            <pc:sldMk cId="1409340691" sldId="326"/>
            <ac:picMk id="4" creationId="{00000000-0000-0000-0000-000000000000}"/>
          </ac:picMkLst>
        </pc:picChg>
      </pc:sldChg>
      <pc:sldChg chg="modSp">
        <pc:chgData name="مستخدم ضيف" userId="S::urn:spo:anon#eb26dc02a5a00a6673c22cf56fde32d0dbcc701914dae2033e286a3522569f5b::" providerId="AD" clId="Web-{957F51D5-7FF3-96D2-2A00-E777F41531C4}" dt="2021-11-15T12:07:17.162" v="6" actId="1076"/>
        <pc:sldMkLst>
          <pc:docMk/>
          <pc:sldMk cId="3920385409" sldId="342"/>
        </pc:sldMkLst>
        <pc:picChg chg="mod">
          <ac:chgData name="مستخدم ضيف" userId="S::urn:spo:anon#eb26dc02a5a00a6673c22cf56fde32d0dbcc701914dae2033e286a3522569f5b::" providerId="AD" clId="Web-{957F51D5-7FF3-96D2-2A00-E777F41531C4}" dt="2021-11-15T12:07:17.162" v="6" actId="1076"/>
          <ac:picMkLst>
            <pc:docMk/>
            <pc:sldMk cId="3920385409" sldId="342"/>
            <ac:picMk id="3" creationId="{00000000-0000-0000-0000-000000000000}"/>
          </ac:picMkLst>
        </pc:picChg>
      </pc:sldChg>
    </pc:docChg>
  </pc:docChgLst>
  <pc:docChgLst>
    <pc:chgData name="مستخدم ضيف" userId="S::urn:spo:anon#ffca5eac005cc83ad498ca90f031b59219afa48d196143ed1eef8af80e0fe61f::" providerId="AD" clId="Web-{A267AD7D-EB91-1A81-A132-DCEED445D9BB}"/>
    <pc:docChg chg="modSld">
      <pc:chgData name="مستخدم ضيف" userId="S::urn:spo:anon#ffca5eac005cc83ad498ca90f031b59219afa48d196143ed1eef8af80e0fe61f::" providerId="AD" clId="Web-{A267AD7D-EB91-1A81-A132-DCEED445D9BB}" dt="2021-11-15T15:41:28.564" v="25" actId="1076"/>
      <pc:docMkLst>
        <pc:docMk/>
      </pc:docMkLst>
      <pc:sldChg chg="modSp">
        <pc:chgData name="مستخدم ضيف" userId="S::urn:spo:anon#ffca5eac005cc83ad498ca90f031b59219afa48d196143ed1eef8af80e0fe61f::" providerId="AD" clId="Web-{A267AD7D-EB91-1A81-A132-DCEED445D9BB}" dt="2021-11-15T06:35:59.554" v="0" actId="1076"/>
        <pc:sldMkLst>
          <pc:docMk/>
          <pc:sldMk cId="3010451651" sldId="279"/>
        </pc:sldMkLst>
        <pc:picChg chg="mod">
          <ac:chgData name="مستخدم ضيف" userId="S::urn:spo:anon#ffca5eac005cc83ad498ca90f031b59219afa48d196143ed1eef8af80e0fe61f::" providerId="AD" clId="Web-{A267AD7D-EB91-1A81-A132-DCEED445D9BB}" dt="2021-11-15T06:35:59.554" v="0" actId="1076"/>
          <ac:picMkLst>
            <pc:docMk/>
            <pc:sldMk cId="3010451651" sldId="279"/>
            <ac:picMk id="5" creationId="{00000000-0000-0000-0000-000000000000}"/>
          </ac:picMkLst>
        </pc:picChg>
      </pc:sldChg>
      <pc:sldChg chg="addSp modSp">
        <pc:chgData name="مستخدم ضيف" userId="S::urn:spo:anon#ffca5eac005cc83ad498ca90f031b59219afa48d196143ed1eef8af80e0fe61f::" providerId="AD" clId="Web-{A267AD7D-EB91-1A81-A132-DCEED445D9BB}" dt="2021-11-15T06:56:32.676" v="3" actId="1076"/>
        <pc:sldMkLst>
          <pc:docMk/>
          <pc:sldMk cId="241575033" sldId="281"/>
        </pc:sldMkLst>
        <pc:spChg chg="add mod">
          <ac:chgData name="مستخدم ضيف" userId="S::urn:spo:anon#ffca5eac005cc83ad498ca90f031b59219afa48d196143ed1eef8af80e0fe61f::" providerId="AD" clId="Web-{A267AD7D-EB91-1A81-A132-DCEED445D9BB}" dt="2021-11-15T06:56:32.676" v="3" actId="1076"/>
          <ac:spMkLst>
            <pc:docMk/>
            <pc:sldMk cId="241575033" sldId="281"/>
            <ac:spMk id="5" creationId="{CD57829E-55B0-43F3-AC0E-8BE6E58352AB}"/>
          </ac:spMkLst>
        </pc:spChg>
      </pc:sldChg>
      <pc:sldChg chg="modSp">
        <pc:chgData name="مستخدم ضيف" userId="S::urn:spo:anon#ffca5eac005cc83ad498ca90f031b59219afa48d196143ed1eef8af80e0fe61f::" providerId="AD" clId="Web-{A267AD7D-EB91-1A81-A132-DCEED445D9BB}" dt="2021-11-15T08:18:28.330" v="4" actId="1076"/>
        <pc:sldMkLst>
          <pc:docMk/>
          <pc:sldMk cId="3337495112" sldId="285"/>
        </pc:sldMkLst>
        <pc:spChg chg="mod">
          <ac:chgData name="مستخدم ضيف" userId="S::urn:spo:anon#ffca5eac005cc83ad498ca90f031b59219afa48d196143ed1eef8af80e0fe61f::" providerId="AD" clId="Web-{A267AD7D-EB91-1A81-A132-DCEED445D9BB}" dt="2021-11-15T08:18:28.330" v="4" actId="1076"/>
          <ac:spMkLst>
            <pc:docMk/>
            <pc:sldMk cId="3337495112" sldId="285"/>
            <ac:spMk id="3" creationId="{00000000-0000-0000-0000-000000000000}"/>
          </ac:spMkLst>
        </pc:spChg>
      </pc:sldChg>
      <pc:sldChg chg="modSp">
        <pc:chgData name="مستخدم ضيف" userId="S::urn:spo:anon#ffca5eac005cc83ad498ca90f031b59219afa48d196143ed1eef8af80e0fe61f::" providerId="AD" clId="Web-{A267AD7D-EB91-1A81-A132-DCEED445D9BB}" dt="2021-11-15T08:35:27.499" v="10" actId="1076"/>
        <pc:sldMkLst>
          <pc:docMk/>
          <pc:sldMk cId="4260218063" sldId="287"/>
        </pc:sldMkLst>
        <pc:picChg chg="mod">
          <ac:chgData name="مستخدم ضيف" userId="S::urn:spo:anon#ffca5eac005cc83ad498ca90f031b59219afa48d196143ed1eef8af80e0fe61f::" providerId="AD" clId="Web-{A267AD7D-EB91-1A81-A132-DCEED445D9BB}" dt="2021-11-15T08:35:27.499" v="10" actId="1076"/>
          <ac:picMkLst>
            <pc:docMk/>
            <pc:sldMk cId="4260218063" sldId="287"/>
            <ac:picMk id="5" creationId="{00000000-0000-0000-0000-000000000000}"/>
          </ac:picMkLst>
        </pc:picChg>
      </pc:sldChg>
      <pc:sldChg chg="addSp modSp">
        <pc:chgData name="مستخدم ضيف" userId="S::urn:spo:anon#ffca5eac005cc83ad498ca90f031b59219afa48d196143ed1eef8af80e0fe61f::" providerId="AD" clId="Web-{A267AD7D-EB91-1A81-A132-DCEED445D9BB}" dt="2021-11-15T09:04:50.895" v="12" actId="1076"/>
        <pc:sldMkLst>
          <pc:docMk/>
          <pc:sldMk cId="3032123608" sldId="289"/>
        </pc:sldMkLst>
        <pc:spChg chg="add mod">
          <ac:chgData name="مستخدم ضيف" userId="S::urn:spo:anon#ffca5eac005cc83ad498ca90f031b59219afa48d196143ed1eef8af80e0fe61f::" providerId="AD" clId="Web-{A267AD7D-EB91-1A81-A132-DCEED445D9BB}" dt="2021-11-15T09:04:50.895" v="12" actId="1076"/>
          <ac:spMkLst>
            <pc:docMk/>
            <pc:sldMk cId="3032123608" sldId="289"/>
            <ac:spMk id="3" creationId="{57933A54-8910-40BA-A18C-2ED6ACC819E8}"/>
          </ac:spMkLst>
        </pc:spChg>
      </pc:sldChg>
      <pc:sldChg chg="modSp">
        <pc:chgData name="مستخدم ضيف" userId="S::urn:spo:anon#ffca5eac005cc83ad498ca90f031b59219afa48d196143ed1eef8af80e0fe61f::" providerId="AD" clId="Web-{A267AD7D-EB91-1A81-A132-DCEED445D9BB}" dt="2021-11-15T12:24:52.101" v="15" actId="1076"/>
        <pc:sldMkLst>
          <pc:docMk/>
          <pc:sldMk cId="1020868345" sldId="297"/>
        </pc:sldMkLst>
        <pc:picChg chg="mod">
          <ac:chgData name="مستخدم ضيف" userId="S::urn:spo:anon#ffca5eac005cc83ad498ca90f031b59219afa48d196143ed1eef8af80e0fe61f::" providerId="AD" clId="Web-{A267AD7D-EB91-1A81-A132-DCEED445D9BB}" dt="2021-11-15T12:24:52.101" v="15" actId="1076"/>
          <ac:picMkLst>
            <pc:docMk/>
            <pc:sldMk cId="1020868345" sldId="297"/>
            <ac:picMk id="3" creationId="{00000000-0000-0000-0000-000000000000}"/>
          </ac:picMkLst>
        </pc:picChg>
      </pc:sldChg>
      <pc:sldChg chg="modSp">
        <pc:chgData name="مستخدم ضيف" userId="S::urn:spo:anon#ffca5eac005cc83ad498ca90f031b59219afa48d196143ed1eef8af80e0fe61f::" providerId="AD" clId="Web-{A267AD7D-EB91-1A81-A132-DCEED445D9BB}" dt="2021-11-15T12:41:04.283" v="16" actId="1076"/>
        <pc:sldMkLst>
          <pc:docMk/>
          <pc:sldMk cId="278364905" sldId="299"/>
        </pc:sldMkLst>
        <pc:picChg chg="mod">
          <ac:chgData name="مستخدم ضيف" userId="S::urn:spo:anon#ffca5eac005cc83ad498ca90f031b59219afa48d196143ed1eef8af80e0fe61f::" providerId="AD" clId="Web-{A267AD7D-EB91-1A81-A132-DCEED445D9BB}" dt="2021-11-15T12:41:04.283" v="16" actId="1076"/>
          <ac:picMkLst>
            <pc:docMk/>
            <pc:sldMk cId="278364905" sldId="299"/>
            <ac:picMk id="3" creationId="{00000000-0000-0000-0000-000000000000}"/>
          </ac:picMkLst>
        </pc:picChg>
      </pc:sldChg>
      <pc:sldChg chg="modSp">
        <pc:chgData name="مستخدم ضيف" userId="S::urn:spo:anon#ffca5eac005cc83ad498ca90f031b59219afa48d196143ed1eef8af80e0fe61f::" providerId="AD" clId="Web-{A267AD7D-EB91-1A81-A132-DCEED445D9BB}" dt="2021-11-15T14:14:43.558" v="22" actId="1076"/>
        <pc:sldMkLst>
          <pc:docMk/>
          <pc:sldMk cId="496176990" sldId="305"/>
        </pc:sldMkLst>
        <pc:spChg chg="mod">
          <ac:chgData name="مستخدم ضيف" userId="S::urn:spo:anon#ffca5eac005cc83ad498ca90f031b59219afa48d196143ed1eef8af80e0fe61f::" providerId="AD" clId="Web-{A267AD7D-EB91-1A81-A132-DCEED445D9BB}" dt="2021-11-15T14:14:43.558" v="22" actId="1076"/>
          <ac:spMkLst>
            <pc:docMk/>
            <pc:sldMk cId="496176990" sldId="305"/>
            <ac:spMk id="4" creationId="{00000000-0000-0000-0000-000000000000}"/>
          </ac:spMkLst>
        </pc:spChg>
        <pc:picChg chg="mod">
          <ac:chgData name="مستخدم ضيف" userId="S::urn:spo:anon#ffca5eac005cc83ad498ca90f031b59219afa48d196143ed1eef8af80e0fe61f::" providerId="AD" clId="Web-{A267AD7D-EB91-1A81-A132-DCEED445D9BB}" dt="2021-11-15T14:13:49.447" v="21" actId="1076"/>
          <ac:picMkLst>
            <pc:docMk/>
            <pc:sldMk cId="496176990" sldId="305"/>
            <ac:picMk id="5" creationId="{00000000-0000-0000-0000-000000000000}"/>
          </ac:picMkLst>
        </pc:picChg>
      </pc:sldChg>
      <pc:sldChg chg="modSp">
        <pc:chgData name="مستخدم ضيف" userId="S::urn:spo:anon#ffca5eac005cc83ad498ca90f031b59219afa48d196143ed1eef8af80e0fe61f::" providerId="AD" clId="Web-{A267AD7D-EB91-1A81-A132-DCEED445D9BB}" dt="2021-11-15T14:47:51.374" v="23" actId="1076"/>
        <pc:sldMkLst>
          <pc:docMk/>
          <pc:sldMk cId="3099893217" sldId="307"/>
        </pc:sldMkLst>
        <pc:picChg chg="mod">
          <ac:chgData name="مستخدم ضيف" userId="S::urn:spo:anon#ffca5eac005cc83ad498ca90f031b59219afa48d196143ed1eef8af80e0fe61f::" providerId="AD" clId="Web-{A267AD7D-EB91-1A81-A132-DCEED445D9BB}" dt="2021-11-15T14:47:51.374" v="23" actId="1076"/>
          <ac:picMkLst>
            <pc:docMk/>
            <pc:sldMk cId="3099893217" sldId="307"/>
            <ac:picMk id="3" creationId="{00000000-0000-0000-0000-000000000000}"/>
          </ac:picMkLst>
        </pc:picChg>
      </pc:sldChg>
      <pc:sldChg chg="modSp">
        <pc:chgData name="مستخدم ضيف" userId="S::urn:spo:anon#ffca5eac005cc83ad498ca90f031b59219afa48d196143ed1eef8af80e0fe61f::" providerId="AD" clId="Web-{A267AD7D-EB91-1A81-A132-DCEED445D9BB}" dt="2021-11-15T15:41:28.564" v="25" actId="1076"/>
        <pc:sldMkLst>
          <pc:docMk/>
          <pc:sldMk cId="2817775719" sldId="311"/>
        </pc:sldMkLst>
        <pc:picChg chg="mod">
          <ac:chgData name="مستخدم ضيف" userId="S::urn:spo:anon#ffca5eac005cc83ad498ca90f031b59219afa48d196143ed1eef8af80e0fe61f::" providerId="AD" clId="Web-{A267AD7D-EB91-1A81-A132-DCEED445D9BB}" dt="2021-11-15T15:41:28.564" v="25" actId="1076"/>
          <ac:picMkLst>
            <pc:docMk/>
            <pc:sldMk cId="2817775719" sldId="311"/>
            <ac:picMk id="3" creationId="{00000000-0000-0000-0000-000000000000}"/>
          </ac:picMkLst>
        </pc:picChg>
      </pc:sldChg>
    </pc:docChg>
  </pc:docChgLst>
  <pc:docChgLst>
    <pc:chgData name="Guest User" userId="S::urn:spo:anon#eb26dc02a5a00a6673c22cf56fde32d0dbcc701914dae2033e286a3522569f5b::" providerId="AD" clId="Web-{E0051B3C-EE1F-339D-054D-4C01ADCB5E30}"/>
    <pc:docChg chg="addSld modSld">
      <pc:chgData name="Guest User" userId="S::urn:spo:anon#eb26dc02a5a00a6673c22cf56fde32d0dbcc701914dae2033e286a3522569f5b::" providerId="AD" clId="Web-{E0051B3C-EE1F-339D-054D-4C01ADCB5E30}" dt="2022-01-05T16:14:33.908" v="5"/>
      <pc:docMkLst>
        <pc:docMk/>
      </pc:docMkLst>
      <pc:sldChg chg="modSp">
        <pc:chgData name="Guest User" userId="S::urn:spo:anon#eb26dc02a5a00a6673c22cf56fde32d0dbcc701914dae2033e286a3522569f5b::" providerId="AD" clId="Web-{E0051B3C-EE1F-339D-054D-4C01ADCB5E30}" dt="2022-01-05T14:17:52.122" v="3" actId="1076"/>
        <pc:sldMkLst>
          <pc:docMk/>
          <pc:sldMk cId="1755885894" sldId="331"/>
        </pc:sldMkLst>
        <pc:picChg chg="mod">
          <ac:chgData name="Guest User" userId="S::urn:spo:anon#eb26dc02a5a00a6673c22cf56fde32d0dbcc701914dae2033e286a3522569f5b::" providerId="AD" clId="Web-{E0051B3C-EE1F-339D-054D-4C01ADCB5E30}" dt="2022-01-05T14:17:52.122" v="3" actId="1076"/>
          <ac:picMkLst>
            <pc:docMk/>
            <pc:sldMk cId="1755885894" sldId="331"/>
            <ac:picMk id="5" creationId="{00000000-0000-0000-0000-000000000000}"/>
          </ac:picMkLst>
        </pc:picChg>
      </pc:sldChg>
      <pc:sldChg chg="modSp">
        <pc:chgData name="Guest User" userId="S::urn:spo:anon#eb26dc02a5a00a6673c22cf56fde32d0dbcc701914dae2033e286a3522569f5b::" providerId="AD" clId="Web-{E0051B3C-EE1F-339D-054D-4C01ADCB5E30}" dt="2022-01-05T16:10:03.268" v="4" actId="1076"/>
        <pc:sldMkLst>
          <pc:docMk/>
          <pc:sldMk cId="1733283220" sldId="336"/>
        </pc:sldMkLst>
        <pc:picChg chg="mod">
          <ac:chgData name="Guest User" userId="S::urn:spo:anon#eb26dc02a5a00a6673c22cf56fde32d0dbcc701914dae2033e286a3522569f5b::" providerId="AD" clId="Web-{E0051B3C-EE1F-339D-054D-4C01ADCB5E30}" dt="2022-01-05T16:10:03.268" v="4" actId="1076"/>
          <ac:picMkLst>
            <pc:docMk/>
            <pc:sldMk cId="1733283220" sldId="336"/>
            <ac:picMk id="8" creationId="{00000000-0000-0000-0000-000000000000}"/>
          </ac:picMkLst>
        </pc:picChg>
      </pc:sldChg>
      <pc:sldChg chg="new">
        <pc:chgData name="Guest User" userId="S::urn:spo:anon#eb26dc02a5a00a6673c22cf56fde32d0dbcc701914dae2033e286a3522569f5b::" providerId="AD" clId="Web-{E0051B3C-EE1F-339D-054D-4C01ADCB5E30}" dt="2022-01-05T16:14:33.908" v="5"/>
        <pc:sldMkLst>
          <pc:docMk/>
          <pc:sldMk cId="1825123" sldId="373"/>
        </pc:sldMkLst>
      </pc:sldChg>
    </pc:docChg>
  </pc:docChgLst>
  <pc:docChgLst>
    <pc:chgData name="Guest User" userId="S::urn:spo:anon#eb26dc02a5a00a6673c22cf56fde32d0dbcc701914dae2033e286a3522569f5b::" providerId="AD" clId="Web-{E888D2FA-4E7A-4EB7-C495-E3BE1A50A7F8}"/>
    <pc:docChg chg="modSld">
      <pc:chgData name="Guest User" userId="S::urn:spo:anon#eb26dc02a5a00a6673c22cf56fde32d0dbcc701914dae2033e286a3522569f5b::" providerId="AD" clId="Web-{E888D2FA-4E7A-4EB7-C495-E3BE1A50A7F8}" dt="2021-11-27T11:38:40.103" v="15" actId="1076"/>
      <pc:docMkLst>
        <pc:docMk/>
      </pc:docMkLst>
      <pc:sldChg chg="delSp modSp">
        <pc:chgData name="Guest User" userId="S::urn:spo:anon#eb26dc02a5a00a6673c22cf56fde32d0dbcc701914dae2033e286a3522569f5b::" providerId="AD" clId="Web-{E888D2FA-4E7A-4EB7-C495-E3BE1A50A7F8}" dt="2021-11-27T11:38:40.103" v="15" actId="1076"/>
        <pc:sldMkLst>
          <pc:docMk/>
          <pc:sldMk cId="2470637817" sldId="314"/>
        </pc:sldMkLst>
        <pc:picChg chg="mod">
          <ac:chgData name="Guest User" userId="S::urn:spo:anon#eb26dc02a5a00a6673c22cf56fde32d0dbcc701914dae2033e286a3522569f5b::" providerId="AD" clId="Web-{E888D2FA-4E7A-4EB7-C495-E3BE1A50A7F8}" dt="2021-11-27T11:38:40.103" v="15" actId="1076"/>
          <ac:picMkLst>
            <pc:docMk/>
            <pc:sldMk cId="2470637817" sldId="314"/>
            <ac:picMk id="5" creationId="{00000000-0000-0000-0000-000000000000}"/>
          </ac:picMkLst>
        </pc:picChg>
        <pc:inkChg chg="del">
          <ac:chgData name="Guest User" userId="S::urn:spo:anon#eb26dc02a5a00a6673c22cf56fde32d0dbcc701914dae2033e286a3522569f5b::" providerId="AD" clId="Web-{E888D2FA-4E7A-4EB7-C495-E3BE1A50A7F8}" dt="2021-11-27T11:38:23.853" v="12"/>
          <ac:inkMkLst>
            <pc:docMk/>
            <pc:sldMk cId="2470637817" sldId="314"/>
            <ac:inkMk id="26" creationId="{663C54E2-F8B6-417E-BE67-2BB564DB19A6}"/>
          </ac:inkMkLst>
        </pc:inkChg>
        <pc:inkChg chg="del">
          <ac:chgData name="Guest User" userId="S::urn:spo:anon#eb26dc02a5a00a6673c22cf56fde32d0dbcc701914dae2033e286a3522569f5b::" providerId="AD" clId="Web-{E888D2FA-4E7A-4EB7-C495-E3BE1A50A7F8}" dt="2021-11-27T11:38:23.853" v="11"/>
          <ac:inkMkLst>
            <pc:docMk/>
            <pc:sldMk cId="2470637817" sldId="314"/>
            <ac:inkMk id="27" creationId="{8668769D-11A5-484F-8D3B-E61EC147338F}"/>
          </ac:inkMkLst>
        </pc:inkChg>
        <pc:inkChg chg="del">
          <ac:chgData name="Guest User" userId="S::urn:spo:anon#eb26dc02a5a00a6673c22cf56fde32d0dbcc701914dae2033e286a3522569f5b::" providerId="AD" clId="Web-{E888D2FA-4E7A-4EB7-C495-E3BE1A50A7F8}" dt="2021-11-27T11:38:23.853" v="10"/>
          <ac:inkMkLst>
            <pc:docMk/>
            <pc:sldMk cId="2470637817" sldId="314"/>
            <ac:inkMk id="28" creationId="{4A70C9D1-5781-43B3-8BC2-9D0E56DFA90B}"/>
          </ac:inkMkLst>
        </pc:inkChg>
        <pc:inkChg chg="del">
          <ac:chgData name="Guest User" userId="S::urn:spo:anon#eb26dc02a5a00a6673c22cf56fde32d0dbcc701914dae2033e286a3522569f5b::" providerId="AD" clId="Web-{E888D2FA-4E7A-4EB7-C495-E3BE1A50A7F8}" dt="2021-11-27T11:38:24.025" v="14"/>
          <ac:inkMkLst>
            <pc:docMk/>
            <pc:sldMk cId="2470637817" sldId="314"/>
            <ac:inkMk id="29" creationId="{1A397618-8521-4673-9ADC-54715EC14756}"/>
          </ac:inkMkLst>
        </pc:inkChg>
        <pc:inkChg chg="del">
          <ac:chgData name="Guest User" userId="S::urn:spo:anon#eb26dc02a5a00a6673c22cf56fde32d0dbcc701914dae2033e286a3522569f5b::" providerId="AD" clId="Web-{E888D2FA-4E7A-4EB7-C495-E3BE1A50A7F8}" dt="2021-11-27T11:38:23.837" v="9"/>
          <ac:inkMkLst>
            <pc:docMk/>
            <pc:sldMk cId="2470637817" sldId="314"/>
            <ac:inkMk id="30" creationId="{DD03E13B-760E-48D4-956C-C5CB883E8993}"/>
          </ac:inkMkLst>
        </pc:inkChg>
        <pc:inkChg chg="del">
          <ac:chgData name="Guest User" userId="S::urn:spo:anon#eb26dc02a5a00a6673c22cf56fde32d0dbcc701914dae2033e286a3522569f5b::" providerId="AD" clId="Web-{E888D2FA-4E7A-4EB7-C495-E3BE1A50A7F8}" dt="2021-11-27T11:38:23.837" v="8"/>
          <ac:inkMkLst>
            <pc:docMk/>
            <pc:sldMk cId="2470637817" sldId="314"/>
            <ac:inkMk id="31" creationId="{E544B042-84AD-4838-B7E3-7252538E341F}"/>
          </ac:inkMkLst>
        </pc:inkChg>
        <pc:inkChg chg="del">
          <ac:chgData name="Guest User" userId="S::urn:spo:anon#eb26dc02a5a00a6673c22cf56fde32d0dbcc701914dae2033e286a3522569f5b::" providerId="AD" clId="Web-{E888D2FA-4E7A-4EB7-C495-E3BE1A50A7F8}" dt="2021-11-27T11:38:23.837" v="7"/>
          <ac:inkMkLst>
            <pc:docMk/>
            <pc:sldMk cId="2470637817" sldId="314"/>
            <ac:inkMk id="32" creationId="{8F3958DC-6965-42FE-B9EA-216CDAA00823}"/>
          </ac:inkMkLst>
        </pc:inkChg>
        <pc:inkChg chg="del">
          <ac:chgData name="Guest User" userId="S::urn:spo:anon#eb26dc02a5a00a6673c22cf56fde32d0dbcc701914dae2033e286a3522569f5b::" providerId="AD" clId="Web-{E888D2FA-4E7A-4EB7-C495-E3BE1A50A7F8}" dt="2021-11-27T11:38:23.837" v="6"/>
          <ac:inkMkLst>
            <pc:docMk/>
            <pc:sldMk cId="2470637817" sldId="314"/>
            <ac:inkMk id="33" creationId="{68373D15-8536-4C81-8A7E-9411A5D4FF7C}"/>
          </ac:inkMkLst>
        </pc:inkChg>
        <pc:inkChg chg="del">
          <ac:chgData name="Guest User" userId="S::urn:spo:anon#eb26dc02a5a00a6673c22cf56fde32d0dbcc701914dae2033e286a3522569f5b::" providerId="AD" clId="Web-{E888D2FA-4E7A-4EB7-C495-E3BE1A50A7F8}" dt="2021-11-27T11:38:23.837" v="5"/>
          <ac:inkMkLst>
            <pc:docMk/>
            <pc:sldMk cId="2470637817" sldId="314"/>
            <ac:inkMk id="34" creationId="{FACF732F-3D2E-4D31-BD82-0E45F0C8A267}"/>
          </ac:inkMkLst>
        </pc:inkChg>
        <pc:inkChg chg="del">
          <ac:chgData name="Guest User" userId="S::urn:spo:anon#eb26dc02a5a00a6673c22cf56fde32d0dbcc701914dae2033e286a3522569f5b::" providerId="AD" clId="Web-{E888D2FA-4E7A-4EB7-C495-E3BE1A50A7F8}" dt="2021-11-27T11:38:23.837" v="4"/>
          <ac:inkMkLst>
            <pc:docMk/>
            <pc:sldMk cId="2470637817" sldId="314"/>
            <ac:inkMk id="35" creationId="{5C516D41-9BC0-4685-BCBF-07E71AB24C3D}"/>
          </ac:inkMkLst>
        </pc:inkChg>
        <pc:inkChg chg="del">
          <ac:chgData name="Guest User" userId="S::urn:spo:anon#eb26dc02a5a00a6673c22cf56fde32d0dbcc701914dae2033e286a3522569f5b::" providerId="AD" clId="Web-{E888D2FA-4E7A-4EB7-C495-E3BE1A50A7F8}" dt="2021-11-27T11:38:23.837" v="3"/>
          <ac:inkMkLst>
            <pc:docMk/>
            <pc:sldMk cId="2470637817" sldId="314"/>
            <ac:inkMk id="36" creationId="{CCDB7521-4EA8-4E80-BE30-B4C54B70B8CF}"/>
          </ac:inkMkLst>
        </pc:inkChg>
        <pc:inkChg chg="del">
          <ac:chgData name="Guest User" userId="S::urn:spo:anon#eb26dc02a5a00a6673c22cf56fde32d0dbcc701914dae2033e286a3522569f5b::" providerId="AD" clId="Web-{E888D2FA-4E7A-4EB7-C495-E3BE1A50A7F8}" dt="2021-11-27T11:38:24.025" v="13"/>
          <ac:inkMkLst>
            <pc:docMk/>
            <pc:sldMk cId="2470637817" sldId="314"/>
            <ac:inkMk id="37" creationId="{42BE8D91-3B32-496D-84BD-84922021ADF0}"/>
          </ac:inkMkLst>
        </pc:inkChg>
        <pc:inkChg chg="del">
          <ac:chgData name="Guest User" userId="S::urn:spo:anon#eb26dc02a5a00a6673c22cf56fde32d0dbcc701914dae2033e286a3522569f5b::" providerId="AD" clId="Web-{E888D2FA-4E7A-4EB7-C495-E3BE1A50A7F8}" dt="2021-11-27T11:38:23.837" v="2"/>
          <ac:inkMkLst>
            <pc:docMk/>
            <pc:sldMk cId="2470637817" sldId="314"/>
            <ac:inkMk id="38" creationId="{4A52B786-D8EB-459A-98E6-451C88B79EFF}"/>
          </ac:inkMkLst>
        </pc:inkChg>
        <pc:inkChg chg="del">
          <ac:chgData name="Guest User" userId="S::urn:spo:anon#eb26dc02a5a00a6673c22cf56fde32d0dbcc701914dae2033e286a3522569f5b::" providerId="AD" clId="Web-{E888D2FA-4E7A-4EB7-C495-E3BE1A50A7F8}" dt="2021-11-27T11:38:23.822" v="1"/>
          <ac:inkMkLst>
            <pc:docMk/>
            <pc:sldMk cId="2470637817" sldId="314"/>
            <ac:inkMk id="39" creationId="{8A0A2491-BDC9-4F39-8B8A-6F905596EAB3}"/>
          </ac:inkMkLst>
        </pc:inkChg>
      </pc:sldChg>
    </pc:docChg>
  </pc:docChgLst>
  <pc:docChgLst>
    <pc:chgData name="مستخدم ضيف" userId="S::urn:spo:anon#eb26dc02a5a00a6673c22cf56fde32d0dbcc701914dae2033e286a3522569f5b::" providerId="AD" clId="Web-{7C6B0601-E7B0-87FB-6702-E61F304DD6A9}"/>
    <pc:docChg chg="modSld">
      <pc:chgData name="مستخدم ضيف" userId="S::urn:spo:anon#eb26dc02a5a00a6673c22cf56fde32d0dbcc701914dae2033e286a3522569f5b::" providerId="AD" clId="Web-{7C6B0601-E7B0-87FB-6702-E61F304DD6A9}" dt="2021-11-27T11:09:59.903" v="0" actId="14100"/>
      <pc:docMkLst>
        <pc:docMk/>
      </pc:docMkLst>
      <pc:sldChg chg="modSp">
        <pc:chgData name="مستخدم ضيف" userId="S::urn:spo:anon#eb26dc02a5a00a6673c22cf56fde32d0dbcc701914dae2033e286a3522569f5b::" providerId="AD" clId="Web-{7C6B0601-E7B0-87FB-6702-E61F304DD6A9}" dt="2021-11-27T11:09:59.903" v="0" actId="14100"/>
        <pc:sldMkLst>
          <pc:docMk/>
          <pc:sldMk cId="487783002" sldId="320"/>
        </pc:sldMkLst>
        <pc:spChg chg="mod">
          <ac:chgData name="مستخدم ضيف" userId="S::urn:spo:anon#eb26dc02a5a00a6673c22cf56fde32d0dbcc701914dae2033e286a3522569f5b::" providerId="AD" clId="Web-{7C6B0601-E7B0-87FB-6702-E61F304DD6A9}" dt="2021-11-27T11:09:59.903" v="0" actId="14100"/>
          <ac:spMkLst>
            <pc:docMk/>
            <pc:sldMk cId="487783002" sldId="320"/>
            <ac:spMk id="4" creationId="{00000000-0000-0000-0000-000000000000}"/>
          </ac:spMkLst>
        </pc:spChg>
      </pc:sldChg>
    </pc:docChg>
  </pc:docChgLst>
  <pc:docChgLst>
    <pc:chgData name="Guest User" userId="S::urn:spo:anon#eb26dc02a5a00a6673c22cf56fde32d0dbcc701914dae2033e286a3522569f5b::" providerId="AD" clId="Web-{D0040810-D770-F317-33A7-DD46C3A249E3}"/>
    <pc:docChg chg="modSld">
      <pc:chgData name="Guest User" userId="S::urn:spo:anon#eb26dc02a5a00a6673c22cf56fde32d0dbcc701914dae2033e286a3522569f5b::" providerId="AD" clId="Web-{D0040810-D770-F317-33A7-DD46C3A249E3}" dt="2021-11-13T13:01:58.834" v="3" actId="14100"/>
      <pc:docMkLst>
        <pc:docMk/>
      </pc:docMkLst>
      <pc:sldChg chg="addSp delSp">
        <pc:chgData name="Guest User" userId="S::urn:spo:anon#eb26dc02a5a00a6673c22cf56fde32d0dbcc701914dae2033e286a3522569f5b::" providerId="AD" clId="Web-{D0040810-D770-F317-33A7-DD46C3A249E3}" dt="2021-11-13T12:16:28.633" v="1"/>
        <pc:sldMkLst>
          <pc:docMk/>
          <pc:sldMk cId="889910698" sldId="271"/>
        </pc:sldMkLst>
        <pc:spChg chg="add del">
          <ac:chgData name="Guest User" userId="S::urn:spo:anon#eb26dc02a5a00a6673c22cf56fde32d0dbcc701914dae2033e286a3522569f5b::" providerId="AD" clId="Web-{D0040810-D770-F317-33A7-DD46C3A249E3}" dt="2021-11-13T12:16:28.633" v="1"/>
          <ac:spMkLst>
            <pc:docMk/>
            <pc:sldMk cId="889910698" sldId="271"/>
            <ac:spMk id="2" creationId="{62DC7558-E98A-44FA-8D2F-728549FB03F5}"/>
          </ac:spMkLst>
        </pc:spChg>
      </pc:sldChg>
      <pc:sldChg chg="modSp">
        <pc:chgData name="Guest User" userId="S::urn:spo:anon#eb26dc02a5a00a6673c22cf56fde32d0dbcc701914dae2033e286a3522569f5b::" providerId="AD" clId="Web-{D0040810-D770-F317-33A7-DD46C3A249E3}" dt="2021-11-13T13:01:58.834" v="3" actId="14100"/>
        <pc:sldMkLst>
          <pc:docMk/>
          <pc:sldMk cId="1100924560" sldId="280"/>
        </pc:sldMkLst>
        <pc:spChg chg="mod">
          <ac:chgData name="Guest User" userId="S::urn:spo:anon#eb26dc02a5a00a6673c22cf56fde32d0dbcc701914dae2033e286a3522569f5b::" providerId="AD" clId="Web-{D0040810-D770-F317-33A7-DD46C3A249E3}" dt="2021-11-13T13:01:58.834" v="3" actId="14100"/>
          <ac:spMkLst>
            <pc:docMk/>
            <pc:sldMk cId="1100924560" sldId="280"/>
            <ac:spMk id="9" creationId="{00000000-0000-0000-0000-000000000000}"/>
          </ac:spMkLst>
        </pc:spChg>
      </pc:sldChg>
    </pc:docChg>
  </pc:docChgLst>
  <pc:docChgLst>
    <pc:chgData name="Guest User" userId="S::urn:spo:anon#eb26dc02a5a00a6673c22cf56fde32d0dbcc701914dae2033e286a3522569f5b::" providerId="AD" clId="Web-{9AB76CEA-333B-8F0A-4E90-46173DFF2AB3}"/>
    <pc:docChg chg="modSld">
      <pc:chgData name="Guest User" userId="S::urn:spo:anon#eb26dc02a5a00a6673c22cf56fde32d0dbcc701914dae2033e286a3522569f5b::" providerId="AD" clId="Web-{9AB76CEA-333B-8F0A-4E90-46173DFF2AB3}" dt="2021-11-15T18:16:14.881" v="48" actId="1076"/>
      <pc:docMkLst>
        <pc:docMk/>
      </pc:docMkLst>
      <pc:sldChg chg="modSp">
        <pc:chgData name="Guest User" userId="S::urn:spo:anon#eb26dc02a5a00a6673c22cf56fde32d0dbcc701914dae2033e286a3522569f5b::" providerId="AD" clId="Web-{9AB76CEA-333B-8F0A-4E90-46173DFF2AB3}" dt="2021-11-15T08:24:03.903" v="0" actId="1076"/>
        <pc:sldMkLst>
          <pc:docMk/>
          <pc:sldMk cId="4260218063" sldId="287"/>
        </pc:sldMkLst>
        <pc:picChg chg="mod">
          <ac:chgData name="Guest User" userId="S::urn:spo:anon#eb26dc02a5a00a6673c22cf56fde32d0dbcc701914dae2033e286a3522569f5b::" providerId="AD" clId="Web-{9AB76CEA-333B-8F0A-4E90-46173DFF2AB3}" dt="2021-11-15T08:24:03.903" v="0" actId="1076"/>
          <ac:picMkLst>
            <pc:docMk/>
            <pc:sldMk cId="4260218063" sldId="287"/>
            <ac:picMk id="5" creationId="{00000000-0000-0000-0000-000000000000}"/>
          </ac:picMkLst>
        </pc:picChg>
      </pc:sldChg>
      <pc:sldChg chg="modSp">
        <pc:chgData name="Guest User" userId="S::urn:spo:anon#eb26dc02a5a00a6673c22cf56fde32d0dbcc701914dae2033e286a3522569f5b::" providerId="AD" clId="Web-{9AB76CEA-333B-8F0A-4E90-46173DFF2AB3}" dt="2021-11-15T11:34:04.050" v="2" actId="1076"/>
        <pc:sldMkLst>
          <pc:docMk/>
          <pc:sldMk cId="1383185410" sldId="298"/>
        </pc:sldMkLst>
        <pc:picChg chg="mod">
          <ac:chgData name="Guest User" userId="S::urn:spo:anon#eb26dc02a5a00a6673c22cf56fde32d0dbcc701914dae2033e286a3522569f5b::" providerId="AD" clId="Web-{9AB76CEA-333B-8F0A-4E90-46173DFF2AB3}" dt="2021-11-15T11:34:04.050" v="2" actId="1076"/>
          <ac:picMkLst>
            <pc:docMk/>
            <pc:sldMk cId="1383185410" sldId="298"/>
            <ac:picMk id="4" creationId="{00000000-0000-0000-0000-000000000000}"/>
          </ac:picMkLst>
        </pc:picChg>
      </pc:sldChg>
      <pc:sldChg chg="modSp">
        <pc:chgData name="Guest User" userId="S::urn:spo:anon#eb26dc02a5a00a6673c22cf56fde32d0dbcc701914dae2033e286a3522569f5b::" providerId="AD" clId="Web-{9AB76CEA-333B-8F0A-4E90-46173DFF2AB3}" dt="2021-11-15T12:18:33.366" v="8" actId="1076"/>
        <pc:sldMkLst>
          <pc:docMk/>
          <pc:sldMk cId="278364905" sldId="299"/>
        </pc:sldMkLst>
        <pc:picChg chg="mod">
          <ac:chgData name="Guest User" userId="S::urn:spo:anon#eb26dc02a5a00a6673c22cf56fde32d0dbcc701914dae2033e286a3522569f5b::" providerId="AD" clId="Web-{9AB76CEA-333B-8F0A-4E90-46173DFF2AB3}" dt="2021-11-15T12:18:33.366" v="8" actId="1076"/>
          <ac:picMkLst>
            <pc:docMk/>
            <pc:sldMk cId="278364905" sldId="299"/>
            <ac:picMk id="3" creationId="{00000000-0000-0000-0000-000000000000}"/>
          </ac:picMkLst>
        </pc:picChg>
      </pc:sldChg>
      <pc:sldChg chg="modSp">
        <pc:chgData name="Guest User" userId="S::urn:spo:anon#eb26dc02a5a00a6673c22cf56fde32d0dbcc701914dae2033e286a3522569f5b::" providerId="AD" clId="Web-{9AB76CEA-333B-8F0A-4E90-46173DFF2AB3}" dt="2021-11-15T13:01:53.431" v="11" actId="1076"/>
        <pc:sldMkLst>
          <pc:docMk/>
          <pc:sldMk cId="3216647683" sldId="301"/>
        </pc:sldMkLst>
        <pc:picChg chg="mod">
          <ac:chgData name="Guest User" userId="S::urn:spo:anon#eb26dc02a5a00a6673c22cf56fde32d0dbcc701914dae2033e286a3522569f5b::" providerId="AD" clId="Web-{9AB76CEA-333B-8F0A-4E90-46173DFF2AB3}" dt="2021-11-15T13:01:53.431" v="11" actId="1076"/>
          <ac:picMkLst>
            <pc:docMk/>
            <pc:sldMk cId="3216647683" sldId="301"/>
            <ac:picMk id="3" creationId="{00000000-0000-0000-0000-000000000000}"/>
          </ac:picMkLst>
        </pc:picChg>
      </pc:sldChg>
      <pc:sldChg chg="modSp">
        <pc:chgData name="Guest User" userId="S::urn:spo:anon#eb26dc02a5a00a6673c22cf56fde32d0dbcc701914dae2033e286a3522569f5b::" providerId="AD" clId="Web-{9AB76CEA-333B-8F0A-4E90-46173DFF2AB3}" dt="2021-11-15T13:12:12.024" v="13" actId="1076"/>
        <pc:sldMkLst>
          <pc:docMk/>
          <pc:sldMk cId="2867559269" sldId="302"/>
        </pc:sldMkLst>
        <pc:picChg chg="mod">
          <ac:chgData name="Guest User" userId="S::urn:spo:anon#eb26dc02a5a00a6673c22cf56fde32d0dbcc701914dae2033e286a3522569f5b::" providerId="AD" clId="Web-{9AB76CEA-333B-8F0A-4E90-46173DFF2AB3}" dt="2021-11-15T13:12:12.024" v="13" actId="1076"/>
          <ac:picMkLst>
            <pc:docMk/>
            <pc:sldMk cId="2867559269" sldId="302"/>
            <ac:picMk id="4" creationId="{00000000-0000-0000-0000-000000000000}"/>
          </ac:picMkLst>
        </pc:picChg>
      </pc:sldChg>
      <pc:sldChg chg="modSp">
        <pc:chgData name="Guest User" userId="S::urn:spo:anon#eb26dc02a5a00a6673c22cf56fde32d0dbcc701914dae2033e286a3522569f5b::" providerId="AD" clId="Web-{9AB76CEA-333B-8F0A-4E90-46173DFF2AB3}" dt="2021-11-15T13:15:33.826" v="14" actId="1076"/>
        <pc:sldMkLst>
          <pc:docMk/>
          <pc:sldMk cId="3744482919" sldId="303"/>
        </pc:sldMkLst>
        <pc:picChg chg="mod">
          <ac:chgData name="Guest User" userId="S::urn:spo:anon#eb26dc02a5a00a6673c22cf56fde32d0dbcc701914dae2033e286a3522569f5b::" providerId="AD" clId="Web-{9AB76CEA-333B-8F0A-4E90-46173DFF2AB3}" dt="2021-11-15T13:15:33.826" v="14" actId="1076"/>
          <ac:picMkLst>
            <pc:docMk/>
            <pc:sldMk cId="3744482919" sldId="303"/>
            <ac:picMk id="3" creationId="{00000000-0000-0000-0000-000000000000}"/>
          </ac:picMkLst>
        </pc:picChg>
      </pc:sldChg>
      <pc:sldChg chg="modSp">
        <pc:chgData name="Guest User" userId="S::urn:spo:anon#eb26dc02a5a00a6673c22cf56fde32d0dbcc701914dae2033e286a3522569f5b::" providerId="AD" clId="Web-{9AB76CEA-333B-8F0A-4E90-46173DFF2AB3}" dt="2021-11-15T13:26:07.013" v="20" actId="1076"/>
        <pc:sldMkLst>
          <pc:docMk/>
          <pc:sldMk cId="496176990" sldId="305"/>
        </pc:sldMkLst>
        <pc:spChg chg="mod">
          <ac:chgData name="Guest User" userId="S::urn:spo:anon#eb26dc02a5a00a6673c22cf56fde32d0dbcc701914dae2033e286a3522569f5b::" providerId="AD" clId="Web-{9AB76CEA-333B-8F0A-4E90-46173DFF2AB3}" dt="2021-11-15T13:26:04.388" v="19" actId="1076"/>
          <ac:spMkLst>
            <pc:docMk/>
            <pc:sldMk cId="496176990" sldId="305"/>
            <ac:spMk id="4" creationId="{00000000-0000-0000-0000-000000000000}"/>
          </ac:spMkLst>
        </pc:spChg>
        <pc:picChg chg="mod">
          <ac:chgData name="Guest User" userId="S::urn:spo:anon#eb26dc02a5a00a6673c22cf56fde32d0dbcc701914dae2033e286a3522569f5b::" providerId="AD" clId="Web-{9AB76CEA-333B-8F0A-4E90-46173DFF2AB3}" dt="2021-11-15T13:26:07.013" v="20" actId="1076"/>
          <ac:picMkLst>
            <pc:docMk/>
            <pc:sldMk cId="496176990" sldId="305"/>
            <ac:picMk id="5" creationId="{00000000-0000-0000-0000-000000000000}"/>
          </ac:picMkLst>
        </pc:picChg>
      </pc:sldChg>
      <pc:sldChg chg="modSp">
        <pc:chgData name="Guest User" userId="S::urn:spo:anon#eb26dc02a5a00a6673c22cf56fde32d0dbcc701914dae2033e286a3522569f5b::" providerId="AD" clId="Web-{9AB76CEA-333B-8F0A-4E90-46173DFF2AB3}" dt="2021-11-15T14:24:18.506" v="23" actId="1076"/>
        <pc:sldMkLst>
          <pc:docMk/>
          <pc:sldMk cId="3099893217" sldId="307"/>
        </pc:sldMkLst>
        <pc:picChg chg="mod">
          <ac:chgData name="Guest User" userId="S::urn:spo:anon#eb26dc02a5a00a6673c22cf56fde32d0dbcc701914dae2033e286a3522569f5b::" providerId="AD" clId="Web-{9AB76CEA-333B-8F0A-4E90-46173DFF2AB3}" dt="2021-11-15T14:24:18.506" v="23" actId="1076"/>
          <ac:picMkLst>
            <pc:docMk/>
            <pc:sldMk cId="3099893217" sldId="307"/>
            <ac:picMk id="3" creationId="{00000000-0000-0000-0000-000000000000}"/>
          </ac:picMkLst>
        </pc:picChg>
      </pc:sldChg>
      <pc:sldChg chg="modSp">
        <pc:chgData name="Guest User" userId="S::urn:spo:anon#eb26dc02a5a00a6673c22cf56fde32d0dbcc701914dae2033e286a3522569f5b::" providerId="AD" clId="Web-{9AB76CEA-333B-8F0A-4E90-46173DFF2AB3}" dt="2021-11-15T14:41:21.297" v="24" actId="1076"/>
        <pc:sldMkLst>
          <pc:docMk/>
          <pc:sldMk cId="2699101172" sldId="310"/>
        </pc:sldMkLst>
        <pc:picChg chg="mod">
          <ac:chgData name="Guest User" userId="S::urn:spo:anon#eb26dc02a5a00a6673c22cf56fde32d0dbcc701914dae2033e286a3522569f5b::" providerId="AD" clId="Web-{9AB76CEA-333B-8F0A-4E90-46173DFF2AB3}" dt="2021-11-15T14:41:21.297" v="24" actId="1076"/>
          <ac:picMkLst>
            <pc:docMk/>
            <pc:sldMk cId="2699101172" sldId="310"/>
            <ac:picMk id="5" creationId="{00000000-0000-0000-0000-000000000000}"/>
          </ac:picMkLst>
        </pc:picChg>
      </pc:sldChg>
      <pc:sldChg chg="modSp">
        <pc:chgData name="Guest User" userId="S::urn:spo:anon#eb26dc02a5a00a6673c22cf56fde32d0dbcc701914dae2033e286a3522569f5b::" providerId="AD" clId="Web-{9AB76CEA-333B-8F0A-4E90-46173DFF2AB3}" dt="2021-11-15T15:08:11.151" v="26" actId="1076"/>
        <pc:sldMkLst>
          <pc:docMk/>
          <pc:sldMk cId="2817775719" sldId="311"/>
        </pc:sldMkLst>
        <pc:picChg chg="mod">
          <ac:chgData name="Guest User" userId="S::urn:spo:anon#eb26dc02a5a00a6673c22cf56fde32d0dbcc701914dae2033e286a3522569f5b::" providerId="AD" clId="Web-{9AB76CEA-333B-8F0A-4E90-46173DFF2AB3}" dt="2021-11-15T15:08:11.151" v="26" actId="1076"/>
          <ac:picMkLst>
            <pc:docMk/>
            <pc:sldMk cId="2817775719" sldId="311"/>
            <ac:picMk id="3" creationId="{00000000-0000-0000-0000-000000000000}"/>
          </ac:picMkLst>
        </pc:picChg>
        <pc:picChg chg="mod">
          <ac:chgData name="Guest User" userId="S::urn:spo:anon#eb26dc02a5a00a6673c22cf56fde32d0dbcc701914dae2033e286a3522569f5b::" providerId="AD" clId="Web-{9AB76CEA-333B-8F0A-4E90-46173DFF2AB3}" dt="2021-11-15T14:59:44.436" v="25" actId="1076"/>
          <ac:picMkLst>
            <pc:docMk/>
            <pc:sldMk cId="2817775719" sldId="311"/>
            <ac:picMk id="6" creationId="{00000000-0000-0000-0000-000000000000}"/>
          </ac:picMkLst>
        </pc:picChg>
      </pc:sldChg>
      <pc:sldChg chg="modSp">
        <pc:chgData name="Guest User" userId="S::urn:spo:anon#eb26dc02a5a00a6673c22cf56fde32d0dbcc701914dae2033e286a3522569f5b::" providerId="AD" clId="Web-{9AB76CEA-333B-8F0A-4E90-46173DFF2AB3}" dt="2021-11-15T15:12:01.594" v="27" actId="1076"/>
        <pc:sldMkLst>
          <pc:docMk/>
          <pc:sldMk cId="2716580620" sldId="312"/>
        </pc:sldMkLst>
        <pc:picChg chg="mod">
          <ac:chgData name="Guest User" userId="S::urn:spo:anon#eb26dc02a5a00a6673c22cf56fde32d0dbcc701914dae2033e286a3522569f5b::" providerId="AD" clId="Web-{9AB76CEA-333B-8F0A-4E90-46173DFF2AB3}" dt="2021-11-15T15:12:01.594" v="27" actId="1076"/>
          <ac:picMkLst>
            <pc:docMk/>
            <pc:sldMk cId="2716580620" sldId="312"/>
            <ac:picMk id="5" creationId="{00000000-0000-0000-0000-000000000000}"/>
          </ac:picMkLst>
        </pc:picChg>
      </pc:sldChg>
      <pc:sldChg chg="modSp">
        <pc:chgData name="Guest User" userId="S::urn:spo:anon#eb26dc02a5a00a6673c22cf56fde32d0dbcc701914dae2033e286a3522569f5b::" providerId="AD" clId="Web-{9AB76CEA-333B-8F0A-4E90-46173DFF2AB3}" dt="2021-11-15T15:30:29.168" v="29" actId="1076"/>
        <pc:sldMkLst>
          <pc:docMk/>
          <pc:sldMk cId="1648443542" sldId="313"/>
        </pc:sldMkLst>
        <pc:picChg chg="mod">
          <ac:chgData name="Guest User" userId="S::urn:spo:anon#eb26dc02a5a00a6673c22cf56fde32d0dbcc701914dae2033e286a3522569f5b::" providerId="AD" clId="Web-{9AB76CEA-333B-8F0A-4E90-46173DFF2AB3}" dt="2021-11-15T15:30:29.168" v="29" actId="1076"/>
          <ac:picMkLst>
            <pc:docMk/>
            <pc:sldMk cId="1648443542" sldId="313"/>
            <ac:picMk id="3" creationId="{00000000-0000-0000-0000-000000000000}"/>
          </ac:picMkLst>
        </pc:picChg>
      </pc:sldChg>
      <pc:sldChg chg="modSp">
        <pc:chgData name="Guest User" userId="S::urn:spo:anon#eb26dc02a5a00a6673c22cf56fde32d0dbcc701914dae2033e286a3522569f5b::" providerId="AD" clId="Web-{9AB76CEA-333B-8F0A-4E90-46173DFF2AB3}" dt="2021-11-15T16:41:32.678" v="30" actId="1076"/>
        <pc:sldMkLst>
          <pc:docMk/>
          <pc:sldMk cId="4014923031" sldId="316"/>
        </pc:sldMkLst>
        <pc:picChg chg="mod">
          <ac:chgData name="Guest User" userId="S::urn:spo:anon#eb26dc02a5a00a6673c22cf56fde32d0dbcc701914dae2033e286a3522569f5b::" providerId="AD" clId="Web-{9AB76CEA-333B-8F0A-4E90-46173DFF2AB3}" dt="2021-11-15T16:41:32.678" v="30" actId="1076"/>
          <ac:picMkLst>
            <pc:docMk/>
            <pc:sldMk cId="4014923031" sldId="316"/>
            <ac:picMk id="3" creationId="{00000000-0000-0000-0000-000000000000}"/>
          </ac:picMkLst>
        </pc:picChg>
      </pc:sldChg>
      <pc:sldChg chg="modSp">
        <pc:chgData name="Guest User" userId="S::urn:spo:anon#eb26dc02a5a00a6673c22cf56fde32d0dbcc701914dae2033e286a3522569f5b::" providerId="AD" clId="Web-{9AB76CEA-333B-8F0A-4E90-46173DFF2AB3}" dt="2021-11-15T16:57:26.920" v="34" actId="1076"/>
        <pc:sldMkLst>
          <pc:docMk/>
          <pc:sldMk cId="755731731" sldId="319"/>
        </pc:sldMkLst>
        <pc:picChg chg="mod">
          <ac:chgData name="Guest User" userId="S::urn:spo:anon#eb26dc02a5a00a6673c22cf56fde32d0dbcc701914dae2033e286a3522569f5b::" providerId="AD" clId="Web-{9AB76CEA-333B-8F0A-4E90-46173DFF2AB3}" dt="2021-11-15T16:57:26.920" v="34" actId="1076"/>
          <ac:picMkLst>
            <pc:docMk/>
            <pc:sldMk cId="755731731" sldId="319"/>
            <ac:picMk id="3" creationId="{00000000-0000-0000-0000-000000000000}"/>
          </ac:picMkLst>
        </pc:picChg>
      </pc:sldChg>
      <pc:sldChg chg="modSp">
        <pc:chgData name="Guest User" userId="S::urn:spo:anon#eb26dc02a5a00a6673c22cf56fde32d0dbcc701914dae2033e286a3522569f5b::" providerId="AD" clId="Web-{9AB76CEA-333B-8F0A-4E90-46173DFF2AB3}" dt="2021-11-15T17:07:29.419" v="35" actId="1076"/>
        <pc:sldMkLst>
          <pc:docMk/>
          <pc:sldMk cId="487783002" sldId="320"/>
        </pc:sldMkLst>
        <pc:picChg chg="mod">
          <ac:chgData name="Guest User" userId="S::urn:spo:anon#eb26dc02a5a00a6673c22cf56fde32d0dbcc701914dae2033e286a3522569f5b::" providerId="AD" clId="Web-{9AB76CEA-333B-8F0A-4E90-46173DFF2AB3}" dt="2021-11-15T17:07:29.419" v="35" actId="1076"/>
          <ac:picMkLst>
            <pc:docMk/>
            <pc:sldMk cId="487783002" sldId="320"/>
            <ac:picMk id="5" creationId="{00000000-0000-0000-0000-000000000000}"/>
          </ac:picMkLst>
        </pc:picChg>
      </pc:sldChg>
      <pc:sldChg chg="modSp">
        <pc:chgData name="Guest User" userId="S::urn:spo:anon#eb26dc02a5a00a6673c22cf56fde32d0dbcc701914dae2033e286a3522569f5b::" providerId="AD" clId="Web-{9AB76CEA-333B-8F0A-4E90-46173DFF2AB3}" dt="2021-11-15T17:13:32.959" v="37" actId="1076"/>
        <pc:sldMkLst>
          <pc:docMk/>
          <pc:sldMk cId="2759471660" sldId="321"/>
        </pc:sldMkLst>
        <pc:picChg chg="mod">
          <ac:chgData name="Guest User" userId="S::urn:spo:anon#eb26dc02a5a00a6673c22cf56fde32d0dbcc701914dae2033e286a3522569f5b::" providerId="AD" clId="Web-{9AB76CEA-333B-8F0A-4E90-46173DFF2AB3}" dt="2021-11-15T17:13:32.959" v="37" actId="1076"/>
          <ac:picMkLst>
            <pc:docMk/>
            <pc:sldMk cId="2759471660" sldId="321"/>
            <ac:picMk id="3" creationId="{00000000-0000-0000-0000-000000000000}"/>
          </ac:picMkLst>
        </pc:picChg>
      </pc:sldChg>
      <pc:sldChg chg="modSp">
        <pc:chgData name="Guest User" userId="S::urn:spo:anon#eb26dc02a5a00a6673c22cf56fde32d0dbcc701914dae2033e286a3522569f5b::" providerId="AD" clId="Web-{9AB76CEA-333B-8F0A-4E90-46173DFF2AB3}" dt="2021-11-15T17:32:58.190" v="45" actId="1076"/>
        <pc:sldMkLst>
          <pc:docMk/>
          <pc:sldMk cId="2831094362" sldId="323"/>
        </pc:sldMkLst>
        <pc:picChg chg="mod">
          <ac:chgData name="Guest User" userId="S::urn:spo:anon#eb26dc02a5a00a6673c22cf56fde32d0dbcc701914dae2033e286a3522569f5b::" providerId="AD" clId="Web-{9AB76CEA-333B-8F0A-4E90-46173DFF2AB3}" dt="2021-11-15T17:32:58.190" v="45" actId="1076"/>
          <ac:picMkLst>
            <pc:docMk/>
            <pc:sldMk cId="2831094362" sldId="323"/>
            <ac:picMk id="8" creationId="{00000000-0000-0000-0000-000000000000}"/>
          </ac:picMkLst>
        </pc:picChg>
      </pc:sldChg>
      <pc:sldChg chg="modSp">
        <pc:chgData name="Guest User" userId="S::urn:spo:anon#eb26dc02a5a00a6673c22cf56fde32d0dbcc701914dae2033e286a3522569f5b::" providerId="AD" clId="Web-{9AB76CEA-333B-8F0A-4E90-46173DFF2AB3}" dt="2021-11-15T18:05:34.834" v="46" actId="1076"/>
        <pc:sldMkLst>
          <pc:docMk/>
          <pc:sldMk cId="3512779233" sldId="325"/>
        </pc:sldMkLst>
        <pc:picChg chg="mod">
          <ac:chgData name="Guest User" userId="S::urn:spo:anon#eb26dc02a5a00a6673c22cf56fde32d0dbcc701914dae2033e286a3522569f5b::" providerId="AD" clId="Web-{9AB76CEA-333B-8F0A-4E90-46173DFF2AB3}" dt="2021-11-15T18:05:34.834" v="46" actId="1076"/>
          <ac:picMkLst>
            <pc:docMk/>
            <pc:sldMk cId="3512779233" sldId="325"/>
            <ac:picMk id="8" creationId="{00000000-0000-0000-0000-000000000000}"/>
          </ac:picMkLst>
        </pc:picChg>
      </pc:sldChg>
      <pc:sldChg chg="modSp">
        <pc:chgData name="Guest User" userId="S::urn:spo:anon#eb26dc02a5a00a6673c22cf56fde32d0dbcc701914dae2033e286a3522569f5b::" providerId="AD" clId="Web-{9AB76CEA-333B-8F0A-4E90-46173DFF2AB3}" dt="2021-11-15T18:16:14.881" v="48" actId="1076"/>
        <pc:sldMkLst>
          <pc:docMk/>
          <pc:sldMk cId="1409340691" sldId="326"/>
        </pc:sldMkLst>
        <pc:picChg chg="mod">
          <ac:chgData name="Guest User" userId="S::urn:spo:anon#eb26dc02a5a00a6673c22cf56fde32d0dbcc701914dae2033e286a3522569f5b::" providerId="AD" clId="Web-{9AB76CEA-333B-8F0A-4E90-46173DFF2AB3}" dt="2021-11-15T18:16:14.881" v="48" actId="1076"/>
          <ac:picMkLst>
            <pc:docMk/>
            <pc:sldMk cId="1409340691" sldId="326"/>
            <ac:picMk id="4" creationId="{00000000-0000-0000-0000-000000000000}"/>
          </ac:picMkLst>
        </pc:picChg>
        <pc:picChg chg="mod">
          <ac:chgData name="Guest User" userId="S::urn:spo:anon#eb26dc02a5a00a6673c22cf56fde32d0dbcc701914dae2033e286a3522569f5b::" providerId="AD" clId="Web-{9AB76CEA-333B-8F0A-4E90-46173DFF2AB3}" dt="2021-11-15T18:16:13.756" v="47" actId="1076"/>
          <ac:picMkLst>
            <pc:docMk/>
            <pc:sldMk cId="1409340691" sldId="326"/>
            <ac:picMk id="5" creationId="{00000000-0000-0000-0000-000000000000}"/>
          </ac:picMkLst>
        </pc:picChg>
      </pc:sldChg>
      <pc:sldChg chg="modSp">
        <pc:chgData name="Guest User" userId="S::urn:spo:anon#eb26dc02a5a00a6673c22cf56fde32d0dbcc701914dae2033e286a3522569f5b::" providerId="AD" clId="Web-{9AB76CEA-333B-8F0A-4E90-46173DFF2AB3}" dt="2021-11-15T17:24:20.115" v="42" actId="1076"/>
        <pc:sldMkLst>
          <pc:docMk/>
          <pc:sldMk cId="3920385409" sldId="342"/>
        </pc:sldMkLst>
        <pc:picChg chg="mod">
          <ac:chgData name="Guest User" userId="S::urn:spo:anon#eb26dc02a5a00a6673c22cf56fde32d0dbcc701914dae2033e286a3522569f5b::" providerId="AD" clId="Web-{9AB76CEA-333B-8F0A-4E90-46173DFF2AB3}" dt="2021-11-15T17:24:20.115" v="42" actId="1076"/>
          <ac:picMkLst>
            <pc:docMk/>
            <pc:sldMk cId="3920385409" sldId="342"/>
            <ac:picMk id="3" creationId="{00000000-0000-0000-0000-000000000000}"/>
          </ac:picMkLst>
        </pc:picChg>
      </pc:sldChg>
    </pc:docChg>
  </pc:docChgLst>
  <pc:docChgLst>
    <pc:chgData name="مستخدم ضيف" userId="S::urn:spo:anon#ffca5eac005cc83ad498ca90f031b59219afa48d196143ed1eef8af80e0fe61f::" providerId="AD" clId="Web-{3078D8D7-1FFF-C42E-E70B-B8DDEFBE06A1}"/>
    <pc:docChg chg="modSld">
      <pc:chgData name="مستخدم ضيف" userId="S::urn:spo:anon#ffca5eac005cc83ad498ca90f031b59219afa48d196143ed1eef8af80e0fe61f::" providerId="AD" clId="Web-{3078D8D7-1FFF-C42E-E70B-B8DDEFBE06A1}" dt="2021-11-15T18:22:10.320" v="3" actId="20577"/>
      <pc:docMkLst>
        <pc:docMk/>
      </pc:docMkLst>
      <pc:sldChg chg="modSp">
        <pc:chgData name="مستخدم ضيف" userId="S::urn:spo:anon#ffca5eac005cc83ad498ca90f031b59219afa48d196143ed1eef8af80e0fe61f::" providerId="AD" clId="Web-{3078D8D7-1FFF-C42E-E70B-B8DDEFBE06A1}" dt="2021-11-15T16:59:05.601" v="1" actId="1076"/>
        <pc:sldMkLst>
          <pc:docMk/>
          <pc:sldMk cId="241575033" sldId="281"/>
        </pc:sldMkLst>
        <pc:spChg chg="mod">
          <ac:chgData name="مستخدم ضيف" userId="S::urn:spo:anon#ffca5eac005cc83ad498ca90f031b59219afa48d196143ed1eef8af80e0fe61f::" providerId="AD" clId="Web-{3078D8D7-1FFF-C42E-E70B-B8DDEFBE06A1}" dt="2021-11-15T16:59:05.601" v="1" actId="1076"/>
          <ac:spMkLst>
            <pc:docMk/>
            <pc:sldMk cId="241575033" sldId="281"/>
            <ac:spMk id="4" creationId="{00000000-0000-0000-0000-000000000000}"/>
          </ac:spMkLst>
        </pc:spChg>
      </pc:sldChg>
      <pc:sldChg chg="modSp">
        <pc:chgData name="مستخدم ضيف" userId="S::urn:spo:anon#ffca5eac005cc83ad498ca90f031b59219afa48d196143ed1eef8af80e0fe61f::" providerId="AD" clId="Web-{3078D8D7-1FFF-C42E-E70B-B8DDEFBE06A1}" dt="2021-11-15T18:22:10.320" v="3" actId="20577"/>
        <pc:sldMkLst>
          <pc:docMk/>
          <pc:sldMk cId="3531235456" sldId="293"/>
        </pc:sldMkLst>
        <pc:spChg chg="mod">
          <ac:chgData name="مستخدم ضيف" userId="S::urn:spo:anon#ffca5eac005cc83ad498ca90f031b59219afa48d196143ed1eef8af80e0fe61f::" providerId="AD" clId="Web-{3078D8D7-1FFF-C42E-E70B-B8DDEFBE06A1}" dt="2021-11-15T18:22:10.320" v="3" actId="20577"/>
          <ac:spMkLst>
            <pc:docMk/>
            <pc:sldMk cId="3531235456" sldId="293"/>
            <ac:spMk id="2" creationId="{00000000-0000-0000-0000-000000000000}"/>
          </ac:spMkLst>
        </pc:spChg>
      </pc:sldChg>
    </pc:docChg>
  </pc:docChgLst>
  <pc:docChgLst>
    <pc:chgData name="Guest User" userId="S::urn:spo:anon#eb26dc02a5a00a6673c22cf56fde32d0dbcc701914dae2033e286a3522569f5b::" providerId="AD" clId="Web-{B8E43BCD-DE9A-0F88-D7C2-3CBAF48FCC1A}"/>
    <pc:docChg chg="modSld">
      <pc:chgData name="Guest User" userId="S::urn:spo:anon#eb26dc02a5a00a6673c22cf56fde32d0dbcc701914dae2033e286a3522569f5b::" providerId="AD" clId="Web-{B8E43BCD-DE9A-0F88-D7C2-3CBAF48FCC1A}" dt="2021-11-15T09:49:19.905" v="5"/>
      <pc:docMkLst>
        <pc:docMk/>
      </pc:docMkLst>
      <pc:sldChg chg="addSp">
        <pc:chgData name="Guest User" userId="S::urn:spo:anon#eb26dc02a5a00a6673c22cf56fde32d0dbcc701914dae2033e286a3522569f5b::" providerId="AD" clId="Web-{B8E43BCD-DE9A-0F88-D7C2-3CBAF48FCC1A}" dt="2021-11-15T09:49:19.905" v="5"/>
        <pc:sldMkLst>
          <pc:docMk/>
          <pc:sldMk cId="889910698" sldId="271"/>
        </pc:sldMkLst>
        <pc:spChg chg="add">
          <ac:chgData name="Guest User" userId="S::urn:spo:anon#eb26dc02a5a00a6673c22cf56fde32d0dbcc701914dae2033e286a3522569f5b::" providerId="AD" clId="Web-{B8E43BCD-DE9A-0F88-D7C2-3CBAF48FCC1A}" dt="2021-11-15T09:48:54.123" v="3"/>
          <ac:spMkLst>
            <pc:docMk/>
            <pc:sldMk cId="889910698" sldId="271"/>
            <ac:spMk id="5" creationId="{BF2A9398-B702-4A9A-9725-6F9A3141B879}"/>
          </ac:spMkLst>
        </pc:spChg>
        <pc:spChg chg="add">
          <ac:chgData name="Guest User" userId="S::urn:spo:anon#eb26dc02a5a00a6673c22cf56fde32d0dbcc701914dae2033e286a3522569f5b::" providerId="AD" clId="Web-{B8E43BCD-DE9A-0F88-D7C2-3CBAF48FCC1A}" dt="2021-11-15T09:48:54.170" v="4"/>
          <ac:spMkLst>
            <pc:docMk/>
            <pc:sldMk cId="889910698" sldId="271"/>
            <ac:spMk id="8" creationId="{C679A831-7A4A-47E3-94B0-04AB04665691}"/>
          </ac:spMkLst>
        </pc:spChg>
        <pc:spChg chg="add">
          <ac:chgData name="Guest User" userId="S::urn:spo:anon#eb26dc02a5a00a6673c22cf56fde32d0dbcc701914dae2033e286a3522569f5b::" providerId="AD" clId="Web-{B8E43BCD-DE9A-0F88-D7C2-3CBAF48FCC1A}" dt="2021-11-15T09:49:19.905" v="5"/>
          <ac:spMkLst>
            <pc:docMk/>
            <pc:sldMk cId="889910698" sldId="271"/>
            <ac:spMk id="9" creationId="{A0B81FE7-5A99-4BD8-843F-5DD435DA51A7}"/>
          </ac:spMkLst>
        </pc:spChg>
      </pc:sldChg>
      <pc:sldChg chg="modSp">
        <pc:chgData name="Guest User" userId="S::urn:spo:anon#eb26dc02a5a00a6673c22cf56fde32d0dbcc701914dae2033e286a3522569f5b::" providerId="AD" clId="Web-{B8E43BCD-DE9A-0F88-D7C2-3CBAF48FCC1A}" dt="2021-11-15T06:27:24.179" v="2" actId="1076"/>
        <pc:sldMkLst>
          <pc:docMk/>
          <pc:sldMk cId="241575033" sldId="281"/>
        </pc:sldMkLst>
        <pc:spChg chg="mod">
          <ac:chgData name="Guest User" userId="S::urn:spo:anon#eb26dc02a5a00a6673c22cf56fde32d0dbcc701914dae2033e286a3522569f5b::" providerId="AD" clId="Web-{B8E43BCD-DE9A-0F88-D7C2-3CBAF48FCC1A}" dt="2021-11-15T06:27:24.179" v="2" actId="1076"/>
          <ac:spMkLst>
            <pc:docMk/>
            <pc:sldMk cId="241575033" sldId="281"/>
            <ac:spMk id="2" creationId="{00000000-0000-0000-0000-000000000000}"/>
          </ac:spMkLst>
        </pc:spChg>
        <pc:spChg chg="mod">
          <ac:chgData name="Guest User" userId="S::urn:spo:anon#eb26dc02a5a00a6673c22cf56fde32d0dbcc701914dae2033e286a3522569f5b::" providerId="AD" clId="Web-{B8E43BCD-DE9A-0F88-D7C2-3CBAF48FCC1A}" dt="2021-11-15T06:26:42.288" v="1" actId="1076"/>
          <ac:spMkLst>
            <pc:docMk/>
            <pc:sldMk cId="241575033" sldId="281"/>
            <ac:spMk id="4" creationId="{00000000-0000-0000-0000-000000000000}"/>
          </ac:spMkLst>
        </pc:spChg>
      </pc:sldChg>
    </pc:docChg>
  </pc:docChgLst>
  <pc:docChgLst>
    <pc:chgData name="b.h.almallak1" userId="S::b.h.almallak1@students.ptuk.edu.ps::9026c510-1416-4179-bf8c-fb66400ea595" providerId="AD" clId="Web-{B9EFC1BC-32C1-F32D-E9D5-1EE1AF59BC33}"/>
    <pc:docChg chg="modSld">
      <pc:chgData name="b.h.almallak1" userId="S::b.h.almallak1@students.ptuk.edu.ps::9026c510-1416-4179-bf8c-fb66400ea595" providerId="AD" clId="Web-{B9EFC1BC-32C1-F32D-E9D5-1EE1AF59BC33}" dt="2021-11-26T21:59:45.611" v="2" actId="1076"/>
      <pc:docMkLst>
        <pc:docMk/>
      </pc:docMkLst>
      <pc:sldChg chg="modSp">
        <pc:chgData name="b.h.almallak1" userId="S::b.h.almallak1@students.ptuk.edu.ps::9026c510-1416-4179-bf8c-fb66400ea595" providerId="AD" clId="Web-{B9EFC1BC-32C1-F32D-E9D5-1EE1AF59BC33}" dt="2021-11-26T21:59:45.611" v="2" actId="1076"/>
        <pc:sldMkLst>
          <pc:docMk/>
          <pc:sldMk cId="1020868345" sldId="297"/>
        </pc:sldMkLst>
        <pc:picChg chg="mod">
          <ac:chgData name="b.h.almallak1" userId="S::b.h.almallak1@students.ptuk.edu.ps::9026c510-1416-4179-bf8c-fb66400ea595" providerId="AD" clId="Web-{B9EFC1BC-32C1-F32D-E9D5-1EE1AF59BC33}" dt="2021-11-26T21:59:45.611" v="2" actId="1076"/>
          <ac:picMkLst>
            <pc:docMk/>
            <pc:sldMk cId="1020868345" sldId="297"/>
            <ac:picMk id="3" creationId="{00000000-0000-0000-0000-000000000000}"/>
          </ac:picMkLst>
        </pc:picChg>
      </pc:sldChg>
    </pc:docChg>
  </pc:docChgLst>
  <pc:docChgLst>
    <pc:chgData name="Guest User" userId="S::urn:spo:anon#eb26dc02a5a00a6673c22cf56fde32d0dbcc701914dae2033e286a3522569f5b::" providerId="AD" clId="Web-{F74C820D-E806-4E16-9177-5BA81C226912}"/>
    <pc:docChg chg="modSld">
      <pc:chgData name="Guest User" userId="S::urn:spo:anon#eb26dc02a5a00a6673c22cf56fde32d0dbcc701914dae2033e286a3522569f5b::" providerId="AD" clId="Web-{F74C820D-E806-4E16-9177-5BA81C226912}" dt="2021-11-13T12:14:49.133" v="15"/>
      <pc:docMkLst>
        <pc:docMk/>
      </pc:docMkLst>
      <pc:sldChg chg="addSp delSp">
        <pc:chgData name="Guest User" userId="S::urn:spo:anon#eb26dc02a5a00a6673c22cf56fde32d0dbcc701914dae2033e286a3522569f5b::" providerId="AD" clId="Web-{F74C820D-E806-4E16-9177-5BA81C226912}" dt="2021-11-13T12:14:49.133" v="15"/>
        <pc:sldMkLst>
          <pc:docMk/>
          <pc:sldMk cId="889910698" sldId="271"/>
        </pc:sldMkLst>
        <pc:spChg chg="add del">
          <ac:chgData name="Guest User" userId="S::urn:spo:anon#eb26dc02a5a00a6673c22cf56fde32d0dbcc701914dae2033e286a3522569f5b::" providerId="AD" clId="Web-{F74C820D-E806-4E16-9177-5BA81C226912}" dt="2021-11-13T12:14:17.163" v="11"/>
          <ac:spMkLst>
            <pc:docMk/>
            <pc:sldMk cId="889910698" sldId="271"/>
            <ac:spMk id="2" creationId="{710E456E-68AB-4605-B41E-13774278758A}"/>
          </ac:spMkLst>
        </pc:spChg>
        <pc:spChg chg="add del">
          <ac:chgData name="Guest User" userId="S::urn:spo:anon#eb26dc02a5a00a6673c22cf56fde32d0dbcc701914dae2033e286a3522569f5b::" providerId="AD" clId="Web-{F74C820D-E806-4E16-9177-5BA81C226912}" dt="2021-11-13T12:13:08.596" v="4"/>
          <ac:spMkLst>
            <pc:docMk/>
            <pc:sldMk cId="889910698" sldId="271"/>
            <ac:spMk id="5" creationId="{F37A7E2F-AFD0-4D28-BA68-D0B71029BD49}"/>
          </ac:spMkLst>
        </pc:spChg>
        <pc:spChg chg="add del">
          <ac:chgData name="Guest User" userId="S::urn:spo:anon#eb26dc02a5a00a6673c22cf56fde32d0dbcc701914dae2033e286a3522569f5b::" providerId="AD" clId="Web-{F74C820D-E806-4E16-9177-5BA81C226912}" dt="2021-11-13T12:13:02.361" v="3"/>
          <ac:spMkLst>
            <pc:docMk/>
            <pc:sldMk cId="889910698" sldId="271"/>
            <ac:spMk id="8" creationId="{FE292DFD-8A02-48AE-8590-2F2869C06BC8}"/>
          </ac:spMkLst>
        </pc:spChg>
        <pc:spChg chg="add del">
          <ac:chgData name="Guest User" userId="S::urn:spo:anon#eb26dc02a5a00a6673c22cf56fde32d0dbcc701914dae2033e286a3522569f5b::" providerId="AD" clId="Web-{F74C820D-E806-4E16-9177-5BA81C226912}" dt="2021-11-13T12:14:15.959" v="10"/>
          <ac:spMkLst>
            <pc:docMk/>
            <pc:sldMk cId="889910698" sldId="271"/>
            <ac:spMk id="9" creationId="{48917336-A3A0-46CD-868B-0E1EE899A9F6}"/>
          </ac:spMkLst>
        </pc:spChg>
        <pc:spChg chg="add del">
          <ac:chgData name="Guest User" userId="S::urn:spo:anon#eb26dc02a5a00a6673c22cf56fde32d0dbcc701914dae2033e286a3522569f5b::" providerId="AD" clId="Web-{F74C820D-E806-4E16-9177-5BA81C226912}" dt="2021-11-13T12:14:12.584" v="9"/>
          <ac:spMkLst>
            <pc:docMk/>
            <pc:sldMk cId="889910698" sldId="271"/>
            <ac:spMk id="17" creationId="{48D9BA9A-A991-463A-8646-176CA9B1858B}"/>
          </ac:spMkLst>
        </pc:spChg>
        <pc:spChg chg="add del">
          <ac:chgData name="Guest User" userId="S::urn:spo:anon#eb26dc02a5a00a6673c22cf56fde32d0dbcc701914dae2033e286a3522569f5b::" providerId="AD" clId="Web-{F74C820D-E806-4E16-9177-5BA81C226912}" dt="2021-11-13T12:14:09.881" v="8"/>
          <ac:spMkLst>
            <pc:docMk/>
            <pc:sldMk cId="889910698" sldId="271"/>
            <ac:spMk id="18" creationId="{98C57E0E-50C1-449C-9424-AE3BE0458F83}"/>
          </ac:spMkLst>
        </pc:spChg>
        <pc:spChg chg="add del">
          <ac:chgData name="Guest User" userId="S::urn:spo:anon#eb26dc02a5a00a6673c22cf56fde32d0dbcc701914dae2033e286a3522569f5b::" providerId="AD" clId="Web-{F74C820D-E806-4E16-9177-5BA81C226912}" dt="2021-11-13T12:14:49.133" v="15"/>
          <ac:spMkLst>
            <pc:docMk/>
            <pc:sldMk cId="889910698" sldId="271"/>
            <ac:spMk id="19" creationId="{7775D311-75AA-42F1-B993-38AE22B57679}"/>
          </ac:spMkLst>
        </pc:spChg>
        <pc:spChg chg="add del">
          <ac:chgData name="Guest User" userId="S::urn:spo:anon#eb26dc02a5a00a6673c22cf56fde32d0dbcc701914dae2033e286a3522569f5b::" providerId="AD" clId="Web-{F74C820D-E806-4E16-9177-5BA81C226912}" dt="2021-11-13T12:14:46.008" v="14"/>
          <ac:spMkLst>
            <pc:docMk/>
            <pc:sldMk cId="889910698" sldId="271"/>
            <ac:spMk id="20" creationId="{02D0DF20-B20E-43E3-B7D3-392B6D184729}"/>
          </ac:spMkLst>
        </pc:spChg>
      </pc:sldChg>
    </pc:docChg>
  </pc:docChgLst>
  <pc:docChgLst>
    <pc:chgData name="مستخدم ضيف" userId="S::urn:spo:anon#eb26dc02a5a00a6673c22cf56fde32d0dbcc701914dae2033e286a3522569f5b::" providerId="AD" clId="Web-{13B9092C-13E8-D482-79CD-8E4709B60567}"/>
    <pc:docChg chg="modSld">
      <pc:chgData name="مستخدم ضيف" userId="S::urn:spo:anon#eb26dc02a5a00a6673c22cf56fde32d0dbcc701914dae2033e286a3522569f5b::" providerId="AD" clId="Web-{13B9092C-13E8-D482-79CD-8E4709B60567}" dt="2022-01-05T11:39:54.366" v="9" actId="1076"/>
      <pc:docMkLst>
        <pc:docMk/>
      </pc:docMkLst>
      <pc:sldChg chg="modSp">
        <pc:chgData name="مستخدم ضيف" userId="S::urn:spo:anon#eb26dc02a5a00a6673c22cf56fde32d0dbcc701914dae2033e286a3522569f5b::" providerId="AD" clId="Web-{13B9092C-13E8-D482-79CD-8E4709B60567}" dt="2022-01-05T11:19:46.690" v="0" actId="1076"/>
        <pc:sldMkLst>
          <pc:docMk/>
          <pc:sldMk cId="800428697" sldId="354"/>
        </pc:sldMkLst>
        <pc:picChg chg="mod">
          <ac:chgData name="مستخدم ضيف" userId="S::urn:spo:anon#eb26dc02a5a00a6673c22cf56fde32d0dbcc701914dae2033e286a3522569f5b::" providerId="AD" clId="Web-{13B9092C-13E8-D482-79CD-8E4709B60567}" dt="2022-01-05T11:19:46.690" v="0" actId="1076"/>
          <ac:picMkLst>
            <pc:docMk/>
            <pc:sldMk cId="800428697" sldId="354"/>
            <ac:picMk id="5" creationId="{00000000-0000-0000-0000-000000000000}"/>
          </ac:picMkLst>
        </pc:picChg>
      </pc:sldChg>
      <pc:sldChg chg="modSp">
        <pc:chgData name="مستخدم ضيف" userId="S::urn:spo:anon#eb26dc02a5a00a6673c22cf56fde32d0dbcc701914dae2033e286a3522569f5b::" providerId="AD" clId="Web-{13B9092C-13E8-D482-79CD-8E4709B60567}" dt="2022-01-05T11:34:32.216" v="1" actId="1076"/>
        <pc:sldMkLst>
          <pc:docMk/>
          <pc:sldMk cId="2125177027" sldId="357"/>
        </pc:sldMkLst>
        <pc:picChg chg="mod">
          <ac:chgData name="مستخدم ضيف" userId="S::urn:spo:anon#eb26dc02a5a00a6673c22cf56fde32d0dbcc701914dae2033e286a3522569f5b::" providerId="AD" clId="Web-{13B9092C-13E8-D482-79CD-8E4709B60567}" dt="2022-01-05T11:34:32.216" v="1" actId="1076"/>
          <ac:picMkLst>
            <pc:docMk/>
            <pc:sldMk cId="2125177027" sldId="357"/>
            <ac:picMk id="5" creationId="{00000000-0000-0000-0000-000000000000}"/>
          </ac:picMkLst>
        </pc:picChg>
      </pc:sldChg>
      <pc:sldChg chg="modSp">
        <pc:chgData name="مستخدم ضيف" userId="S::urn:spo:anon#eb26dc02a5a00a6673c22cf56fde32d0dbcc701914dae2033e286a3522569f5b::" providerId="AD" clId="Web-{13B9092C-13E8-D482-79CD-8E4709B60567}" dt="2022-01-05T11:39:54.366" v="9" actId="1076"/>
        <pc:sldMkLst>
          <pc:docMk/>
          <pc:sldMk cId="1932362304" sldId="359"/>
        </pc:sldMkLst>
        <pc:picChg chg="mod">
          <ac:chgData name="مستخدم ضيف" userId="S::urn:spo:anon#eb26dc02a5a00a6673c22cf56fde32d0dbcc701914dae2033e286a3522569f5b::" providerId="AD" clId="Web-{13B9092C-13E8-D482-79CD-8E4709B60567}" dt="2022-01-05T11:39:51.179" v="8" actId="1076"/>
          <ac:picMkLst>
            <pc:docMk/>
            <pc:sldMk cId="1932362304" sldId="359"/>
            <ac:picMk id="4" creationId="{00000000-0000-0000-0000-000000000000}"/>
          </ac:picMkLst>
        </pc:picChg>
        <pc:picChg chg="mod">
          <ac:chgData name="مستخدم ضيف" userId="S::urn:spo:anon#eb26dc02a5a00a6673c22cf56fde32d0dbcc701914dae2033e286a3522569f5b::" providerId="AD" clId="Web-{13B9092C-13E8-D482-79CD-8E4709B60567}" dt="2022-01-05T11:39:54.366" v="9" actId="1076"/>
          <ac:picMkLst>
            <pc:docMk/>
            <pc:sldMk cId="1932362304" sldId="359"/>
            <ac:picMk id="7" creationId="{00000000-0000-0000-0000-000000000000}"/>
          </ac:picMkLst>
        </pc:picChg>
      </pc:sldChg>
    </pc:docChg>
  </pc:docChgLst>
  <pc:docChgLst>
    <pc:chgData name="Guest User" userId="S::urn:spo:anon#eb26dc02a5a00a6673c22cf56fde32d0dbcc701914dae2033e286a3522569f5b::" providerId="AD" clId="Web-{AF11559E-C8FF-B5A0-6A55-912D7506FC4A}"/>
    <pc:docChg chg="modSld">
      <pc:chgData name="Guest User" userId="S::urn:spo:anon#eb26dc02a5a00a6673c22cf56fde32d0dbcc701914dae2033e286a3522569f5b::" providerId="AD" clId="Web-{AF11559E-C8FF-B5A0-6A55-912D7506FC4A}" dt="2021-11-15T14:43:07.952" v="8"/>
      <pc:docMkLst>
        <pc:docMk/>
      </pc:docMkLst>
      <pc:sldChg chg="modSp">
        <pc:chgData name="Guest User" userId="S::urn:spo:anon#eb26dc02a5a00a6673c22cf56fde32d0dbcc701914dae2033e286a3522569f5b::" providerId="AD" clId="Web-{AF11559E-C8FF-B5A0-6A55-912D7506FC4A}" dt="2021-11-15T14:42:29.279" v="1" actId="1076"/>
        <pc:sldMkLst>
          <pc:docMk/>
          <pc:sldMk cId="3420527863" sldId="269"/>
        </pc:sldMkLst>
        <pc:spChg chg="mod">
          <ac:chgData name="Guest User" userId="S::urn:spo:anon#eb26dc02a5a00a6673c22cf56fde32d0dbcc701914dae2033e286a3522569f5b::" providerId="AD" clId="Web-{AF11559E-C8FF-B5A0-6A55-912D7506FC4A}" dt="2021-11-15T14:42:29.248" v="0" actId="1076"/>
          <ac:spMkLst>
            <pc:docMk/>
            <pc:sldMk cId="3420527863" sldId="269"/>
            <ac:spMk id="2" creationId="{00000000-0000-0000-0000-000000000000}"/>
          </ac:spMkLst>
        </pc:spChg>
        <pc:spChg chg="mod">
          <ac:chgData name="Guest User" userId="S::urn:spo:anon#eb26dc02a5a00a6673c22cf56fde32d0dbcc701914dae2033e286a3522569f5b::" providerId="AD" clId="Web-{AF11559E-C8FF-B5A0-6A55-912D7506FC4A}" dt="2021-11-15T14:42:29.279" v="1" actId="1076"/>
          <ac:spMkLst>
            <pc:docMk/>
            <pc:sldMk cId="3420527863" sldId="269"/>
            <ac:spMk id="3" creationId="{00000000-0000-0000-0000-000000000000}"/>
          </ac:spMkLst>
        </pc:spChg>
      </pc:sldChg>
      <pc:sldChg chg="addSp delSp">
        <pc:chgData name="Guest User" userId="S::urn:spo:anon#eb26dc02a5a00a6673c22cf56fde32d0dbcc701914dae2033e286a3522569f5b::" providerId="AD" clId="Web-{AF11559E-C8FF-B5A0-6A55-912D7506FC4A}" dt="2021-11-15T14:43:07.952" v="8"/>
        <pc:sldMkLst>
          <pc:docMk/>
          <pc:sldMk cId="3231087915" sldId="277"/>
        </pc:sldMkLst>
        <pc:inkChg chg="add">
          <ac:chgData name="Guest User" userId="S::urn:spo:anon#eb26dc02a5a00a6673c22cf56fde32d0dbcc701914dae2033e286a3522569f5b::" providerId="AD" clId="Web-{AF11559E-C8FF-B5A0-6A55-912D7506FC4A}" dt="2021-11-15T14:42:29.310" v="2"/>
          <ac:inkMkLst>
            <pc:docMk/>
            <pc:sldMk cId="3231087915" sldId="277"/>
            <ac:inkMk id="5" creationId="{6EA42158-1D59-4384-89B2-54FB518D0119}"/>
          </ac:inkMkLst>
        </pc:inkChg>
        <pc:inkChg chg="add">
          <ac:chgData name="Guest User" userId="S::urn:spo:anon#eb26dc02a5a00a6673c22cf56fde32d0dbcc701914dae2033e286a3522569f5b::" providerId="AD" clId="Web-{AF11559E-C8FF-B5A0-6A55-912D7506FC4A}" dt="2021-11-15T14:42:29.357" v="3"/>
          <ac:inkMkLst>
            <pc:docMk/>
            <pc:sldMk cId="3231087915" sldId="277"/>
            <ac:inkMk id="8" creationId="{F46185B4-6CDA-4214-ACED-2D10ED7DD85F}"/>
          </ac:inkMkLst>
        </pc:inkChg>
        <pc:inkChg chg="add">
          <ac:chgData name="Guest User" userId="S::urn:spo:anon#eb26dc02a5a00a6673c22cf56fde32d0dbcc701914dae2033e286a3522569f5b::" providerId="AD" clId="Web-{AF11559E-C8FF-B5A0-6A55-912D7506FC4A}" dt="2021-11-15T14:42:29.388" v="4"/>
          <ac:inkMkLst>
            <pc:docMk/>
            <pc:sldMk cId="3231087915" sldId="277"/>
            <ac:inkMk id="9" creationId="{B3B753BD-A225-4563-8D55-68BCFE3B4E2A}"/>
          </ac:inkMkLst>
        </pc:inkChg>
        <pc:inkChg chg="add del">
          <ac:chgData name="Guest User" userId="S::urn:spo:anon#eb26dc02a5a00a6673c22cf56fde32d0dbcc701914dae2033e286a3522569f5b::" providerId="AD" clId="Web-{AF11559E-C8FF-B5A0-6A55-912D7506FC4A}" dt="2021-11-15T14:42:29.623" v="6"/>
          <ac:inkMkLst>
            <pc:docMk/>
            <pc:sldMk cId="3231087915" sldId="277"/>
            <ac:inkMk id="14" creationId="{424E95BD-69D8-4CA1-8A0E-F7D6BA6B5DF8}"/>
          </ac:inkMkLst>
        </pc:inkChg>
        <pc:inkChg chg="add">
          <ac:chgData name="Guest User" userId="S::urn:spo:anon#eb26dc02a5a00a6673c22cf56fde32d0dbcc701914dae2033e286a3522569f5b::" providerId="AD" clId="Web-{AF11559E-C8FF-B5A0-6A55-912D7506FC4A}" dt="2021-11-15T14:43:07.920" v="7"/>
          <ac:inkMkLst>
            <pc:docMk/>
            <pc:sldMk cId="3231087915" sldId="277"/>
            <ac:inkMk id="15" creationId="{7E52999A-E91D-4FF1-A814-DBB2781CC116}"/>
          </ac:inkMkLst>
        </pc:inkChg>
        <pc:inkChg chg="add">
          <ac:chgData name="Guest User" userId="S::urn:spo:anon#eb26dc02a5a00a6673c22cf56fde32d0dbcc701914dae2033e286a3522569f5b::" providerId="AD" clId="Web-{AF11559E-C8FF-B5A0-6A55-912D7506FC4A}" dt="2021-11-15T14:43:07.952" v="8"/>
          <ac:inkMkLst>
            <pc:docMk/>
            <pc:sldMk cId="3231087915" sldId="277"/>
            <ac:inkMk id="16" creationId="{91BFE574-B5B4-4D8C-8926-0CDED214266E}"/>
          </ac:inkMkLst>
        </pc:inkChg>
      </pc:sldChg>
    </pc:docChg>
  </pc:docChgLst>
  <pc:docChgLst>
    <pc:chgData name="مستخدم ضيف" userId="S::urn:spo:anon#eb26dc02a5a00a6673c22cf56fde32d0dbcc701914dae2033e286a3522569f5b::" providerId="AD" clId="Web-{40BDB1E9-8EC6-5DFE-0DD4-3CE1151CB56E}"/>
    <pc:docChg chg="modSld">
      <pc:chgData name="مستخدم ضيف" userId="S::urn:spo:anon#eb26dc02a5a00a6673c22cf56fde32d0dbcc701914dae2033e286a3522569f5b::" providerId="AD" clId="Web-{40BDB1E9-8EC6-5DFE-0DD4-3CE1151CB56E}" dt="2021-11-26T22:04:44.271" v="1" actId="1076"/>
      <pc:docMkLst>
        <pc:docMk/>
      </pc:docMkLst>
      <pc:sldChg chg="modSp">
        <pc:chgData name="مستخدم ضيف" userId="S::urn:spo:anon#eb26dc02a5a00a6673c22cf56fde32d0dbcc701914dae2033e286a3522569f5b::" providerId="AD" clId="Web-{40BDB1E9-8EC6-5DFE-0DD4-3CE1151CB56E}" dt="2021-11-26T22:04:44.271" v="1" actId="1076"/>
        <pc:sldMkLst>
          <pc:docMk/>
          <pc:sldMk cId="2470637817" sldId="314"/>
        </pc:sldMkLst>
        <pc:picChg chg="mod">
          <ac:chgData name="مستخدم ضيف" userId="S::urn:spo:anon#eb26dc02a5a00a6673c22cf56fde32d0dbcc701914dae2033e286a3522569f5b::" providerId="AD" clId="Web-{40BDB1E9-8EC6-5DFE-0DD4-3CE1151CB56E}" dt="2021-11-26T22:04:44.271" v="1" actId="1076"/>
          <ac:picMkLst>
            <pc:docMk/>
            <pc:sldMk cId="2470637817" sldId="314"/>
            <ac:picMk id="5" creationId="{00000000-0000-0000-0000-000000000000}"/>
          </ac:picMkLst>
        </pc:picChg>
      </pc:sldChg>
    </pc:docChg>
  </pc:docChgLst>
  <pc:docChgLst>
    <pc:chgData name="Guest User" userId="S::urn:spo:anon#eb26dc02a5a00a6673c22cf56fde32d0dbcc701914dae2033e286a3522569f5b::" providerId="AD" clId="Web-{554CF84C-5A2E-AF00-D1F4-4C897DB0EC0C}"/>
    <pc:docChg chg="modSld">
      <pc:chgData name="Guest User" userId="S::urn:spo:anon#eb26dc02a5a00a6673c22cf56fde32d0dbcc701914dae2033e286a3522569f5b::" providerId="AD" clId="Web-{554CF84C-5A2E-AF00-D1F4-4C897DB0EC0C}" dt="2021-11-27T11:37:23.692" v="62"/>
      <pc:docMkLst>
        <pc:docMk/>
      </pc:docMkLst>
      <pc:sldChg chg="addSp delSp modSp">
        <pc:chgData name="Guest User" userId="S::urn:spo:anon#eb26dc02a5a00a6673c22cf56fde32d0dbcc701914dae2033e286a3522569f5b::" providerId="AD" clId="Web-{554CF84C-5A2E-AF00-D1F4-4C897DB0EC0C}" dt="2021-11-27T11:37:23.692" v="62"/>
        <pc:sldMkLst>
          <pc:docMk/>
          <pc:sldMk cId="2470637817" sldId="314"/>
        </pc:sldMkLst>
        <pc:spChg chg="mod">
          <ac:chgData name="Guest User" userId="S::urn:spo:anon#eb26dc02a5a00a6673c22cf56fde32d0dbcc701914dae2033e286a3522569f5b::" providerId="AD" clId="Web-{554CF84C-5A2E-AF00-D1F4-4C897DB0EC0C}" dt="2021-11-27T11:35:15.675" v="3" actId="1076"/>
          <ac:spMkLst>
            <pc:docMk/>
            <pc:sldMk cId="2470637817" sldId="314"/>
            <ac:spMk id="4" creationId="{00000000-0000-0000-0000-000000000000}"/>
          </ac:spMkLst>
        </pc:spChg>
        <pc:picChg chg="mod">
          <ac:chgData name="Guest User" userId="S::urn:spo:anon#eb26dc02a5a00a6673c22cf56fde32d0dbcc701914dae2033e286a3522569f5b::" providerId="AD" clId="Web-{554CF84C-5A2E-AF00-D1F4-4C897DB0EC0C}" dt="2021-11-27T11:37:16.208" v="60" actId="1076"/>
          <ac:picMkLst>
            <pc:docMk/>
            <pc:sldMk cId="2470637817" sldId="314"/>
            <ac:picMk id="5" creationId="{00000000-0000-0000-0000-000000000000}"/>
          </ac:picMkLst>
        </pc:picChg>
        <pc:inkChg chg="add del">
          <ac:chgData name="Guest User" userId="S::urn:spo:anon#eb26dc02a5a00a6673c22cf56fde32d0dbcc701914dae2033e286a3522569f5b::" providerId="AD" clId="Web-{554CF84C-5A2E-AF00-D1F4-4C897DB0EC0C}" dt="2021-11-27T11:36:03.285" v="46"/>
          <ac:inkMkLst>
            <pc:docMk/>
            <pc:sldMk cId="2470637817" sldId="314"/>
            <ac:inkMk id="3" creationId="{9684F8C4-B106-477B-8426-2DE97D593AFA}"/>
          </ac:inkMkLst>
        </pc:inkChg>
        <pc:inkChg chg="add del">
          <ac:chgData name="Guest User" userId="S::urn:spo:anon#eb26dc02a5a00a6673c22cf56fde32d0dbcc701914dae2033e286a3522569f5b::" providerId="AD" clId="Web-{554CF84C-5A2E-AF00-D1F4-4C897DB0EC0C}" dt="2021-11-27T11:36:03.285" v="45"/>
          <ac:inkMkLst>
            <pc:docMk/>
            <pc:sldMk cId="2470637817" sldId="314"/>
            <ac:inkMk id="6" creationId="{090D451B-7304-4875-83DB-2A7E2024D023}"/>
          </ac:inkMkLst>
        </pc:inkChg>
        <pc:inkChg chg="add del">
          <ac:chgData name="Guest User" userId="S::urn:spo:anon#eb26dc02a5a00a6673c22cf56fde32d0dbcc701914dae2033e286a3522569f5b::" providerId="AD" clId="Web-{554CF84C-5A2E-AF00-D1F4-4C897DB0EC0C}" dt="2021-11-27T11:36:03.285" v="44"/>
          <ac:inkMkLst>
            <pc:docMk/>
            <pc:sldMk cId="2470637817" sldId="314"/>
            <ac:inkMk id="7" creationId="{6DC5AB06-158C-4689-9307-B8ED6AEFEB9D}"/>
          </ac:inkMkLst>
        </pc:inkChg>
        <pc:inkChg chg="add del">
          <ac:chgData name="Guest User" userId="S::urn:spo:anon#eb26dc02a5a00a6673c22cf56fde32d0dbcc701914dae2033e286a3522569f5b::" providerId="AD" clId="Web-{554CF84C-5A2E-AF00-D1F4-4C897DB0EC0C}" dt="2021-11-27T11:36:03.285" v="43"/>
          <ac:inkMkLst>
            <pc:docMk/>
            <pc:sldMk cId="2470637817" sldId="314"/>
            <ac:inkMk id="8" creationId="{B79ACDEF-F8E5-4FAD-ADB0-DBB98A3B59DC}"/>
          </ac:inkMkLst>
        </pc:inkChg>
        <pc:inkChg chg="add del">
          <ac:chgData name="Guest User" userId="S::urn:spo:anon#eb26dc02a5a00a6673c22cf56fde32d0dbcc701914dae2033e286a3522569f5b::" providerId="AD" clId="Web-{554CF84C-5A2E-AF00-D1F4-4C897DB0EC0C}" dt="2021-11-27T11:36:03.285" v="42"/>
          <ac:inkMkLst>
            <pc:docMk/>
            <pc:sldMk cId="2470637817" sldId="314"/>
            <ac:inkMk id="9" creationId="{257C24C5-345C-4C09-BF2B-A941DFE6B1C7}"/>
          </ac:inkMkLst>
        </pc:inkChg>
        <pc:inkChg chg="add del">
          <ac:chgData name="Guest User" userId="S::urn:spo:anon#eb26dc02a5a00a6673c22cf56fde32d0dbcc701914dae2033e286a3522569f5b::" providerId="AD" clId="Web-{554CF84C-5A2E-AF00-D1F4-4C897DB0EC0C}" dt="2021-11-27T11:36:03.285" v="41"/>
          <ac:inkMkLst>
            <pc:docMk/>
            <pc:sldMk cId="2470637817" sldId="314"/>
            <ac:inkMk id="10" creationId="{6C41D6C4-7D4F-4045-9147-114B164D2AC5}"/>
          </ac:inkMkLst>
        </pc:inkChg>
        <pc:inkChg chg="add del">
          <ac:chgData name="Guest User" userId="S::urn:spo:anon#eb26dc02a5a00a6673c22cf56fde32d0dbcc701914dae2033e286a3522569f5b::" providerId="AD" clId="Web-{554CF84C-5A2E-AF00-D1F4-4C897DB0EC0C}" dt="2021-11-27T11:36:03.285" v="40"/>
          <ac:inkMkLst>
            <pc:docMk/>
            <pc:sldMk cId="2470637817" sldId="314"/>
            <ac:inkMk id="11" creationId="{29D6E9BB-D816-41AA-8D03-02F68BB0FA53}"/>
          </ac:inkMkLst>
        </pc:inkChg>
        <pc:inkChg chg="add del">
          <ac:chgData name="Guest User" userId="S::urn:spo:anon#eb26dc02a5a00a6673c22cf56fde32d0dbcc701914dae2033e286a3522569f5b::" providerId="AD" clId="Web-{554CF84C-5A2E-AF00-D1F4-4C897DB0EC0C}" dt="2021-11-27T11:36:03.285" v="39"/>
          <ac:inkMkLst>
            <pc:docMk/>
            <pc:sldMk cId="2470637817" sldId="314"/>
            <ac:inkMk id="12" creationId="{703B66F7-9ACC-4D47-ADEB-8D7F667BA1A8}"/>
          </ac:inkMkLst>
        </pc:inkChg>
        <pc:inkChg chg="add del">
          <ac:chgData name="Guest User" userId="S::urn:spo:anon#eb26dc02a5a00a6673c22cf56fde32d0dbcc701914dae2033e286a3522569f5b::" providerId="AD" clId="Web-{554CF84C-5A2E-AF00-D1F4-4C897DB0EC0C}" dt="2021-11-27T11:36:03.285" v="38"/>
          <ac:inkMkLst>
            <pc:docMk/>
            <pc:sldMk cId="2470637817" sldId="314"/>
            <ac:inkMk id="13" creationId="{05EB398B-0AAA-4F73-ACC3-47171FC046D8}"/>
          </ac:inkMkLst>
        </pc:inkChg>
        <pc:inkChg chg="add del">
          <ac:chgData name="Guest User" userId="S::urn:spo:anon#eb26dc02a5a00a6673c22cf56fde32d0dbcc701914dae2033e286a3522569f5b::" providerId="AD" clId="Web-{554CF84C-5A2E-AF00-D1F4-4C897DB0EC0C}" dt="2021-11-27T11:36:03.285" v="37"/>
          <ac:inkMkLst>
            <pc:docMk/>
            <pc:sldMk cId="2470637817" sldId="314"/>
            <ac:inkMk id="14" creationId="{628C79C2-E8FA-43C3-B30D-375F1A6E7537}"/>
          </ac:inkMkLst>
        </pc:inkChg>
        <pc:inkChg chg="add del">
          <ac:chgData name="Guest User" userId="S::urn:spo:anon#eb26dc02a5a00a6673c22cf56fde32d0dbcc701914dae2033e286a3522569f5b::" providerId="AD" clId="Web-{554CF84C-5A2E-AF00-D1F4-4C897DB0EC0C}" dt="2021-11-27T11:36:03.285" v="36"/>
          <ac:inkMkLst>
            <pc:docMk/>
            <pc:sldMk cId="2470637817" sldId="314"/>
            <ac:inkMk id="15" creationId="{62E80883-DD22-4C3C-A953-0760BF4EF23F}"/>
          </ac:inkMkLst>
        </pc:inkChg>
        <pc:inkChg chg="add del">
          <ac:chgData name="Guest User" userId="S::urn:spo:anon#eb26dc02a5a00a6673c22cf56fde32d0dbcc701914dae2033e286a3522569f5b::" providerId="AD" clId="Web-{554CF84C-5A2E-AF00-D1F4-4C897DB0EC0C}" dt="2021-11-27T11:36:03.285" v="35"/>
          <ac:inkMkLst>
            <pc:docMk/>
            <pc:sldMk cId="2470637817" sldId="314"/>
            <ac:inkMk id="16" creationId="{5033CC70-9166-4916-B41D-5F8AFD68760D}"/>
          </ac:inkMkLst>
        </pc:inkChg>
        <pc:inkChg chg="add del">
          <ac:chgData name="Guest User" userId="S::urn:spo:anon#eb26dc02a5a00a6673c22cf56fde32d0dbcc701914dae2033e286a3522569f5b::" providerId="AD" clId="Web-{554CF84C-5A2E-AF00-D1F4-4C897DB0EC0C}" dt="2021-11-27T11:36:03.269" v="34"/>
          <ac:inkMkLst>
            <pc:docMk/>
            <pc:sldMk cId="2470637817" sldId="314"/>
            <ac:inkMk id="17" creationId="{919170CD-11E9-47AA-9010-C2845600163B}"/>
          </ac:inkMkLst>
        </pc:inkChg>
        <pc:inkChg chg="add del">
          <ac:chgData name="Guest User" userId="S::urn:spo:anon#eb26dc02a5a00a6673c22cf56fde32d0dbcc701914dae2033e286a3522569f5b::" providerId="AD" clId="Web-{554CF84C-5A2E-AF00-D1F4-4C897DB0EC0C}" dt="2021-11-27T11:36:03.269" v="33"/>
          <ac:inkMkLst>
            <pc:docMk/>
            <pc:sldMk cId="2470637817" sldId="314"/>
            <ac:inkMk id="18" creationId="{CA83A24B-2786-4694-B791-9B2648BF2DB8}"/>
          </ac:inkMkLst>
        </pc:inkChg>
        <pc:inkChg chg="add del">
          <ac:chgData name="Guest User" userId="S::urn:spo:anon#eb26dc02a5a00a6673c22cf56fde32d0dbcc701914dae2033e286a3522569f5b::" providerId="AD" clId="Web-{554CF84C-5A2E-AF00-D1F4-4C897DB0EC0C}" dt="2021-11-27T11:36:03.269" v="32"/>
          <ac:inkMkLst>
            <pc:docMk/>
            <pc:sldMk cId="2470637817" sldId="314"/>
            <ac:inkMk id="19" creationId="{90E7693A-876C-4DEE-86B7-D28410D74F39}"/>
          </ac:inkMkLst>
        </pc:inkChg>
        <pc:inkChg chg="add del">
          <ac:chgData name="Guest User" userId="S::urn:spo:anon#eb26dc02a5a00a6673c22cf56fde32d0dbcc701914dae2033e286a3522569f5b::" providerId="AD" clId="Web-{554CF84C-5A2E-AF00-D1F4-4C897DB0EC0C}" dt="2021-11-27T11:36:03.269" v="31"/>
          <ac:inkMkLst>
            <pc:docMk/>
            <pc:sldMk cId="2470637817" sldId="314"/>
            <ac:inkMk id="20" creationId="{70A89A37-2069-4E0E-8296-2A89C7458697}"/>
          </ac:inkMkLst>
        </pc:inkChg>
        <pc:inkChg chg="add del">
          <ac:chgData name="Guest User" userId="S::urn:spo:anon#eb26dc02a5a00a6673c22cf56fde32d0dbcc701914dae2033e286a3522569f5b::" providerId="AD" clId="Web-{554CF84C-5A2E-AF00-D1F4-4C897DB0EC0C}" dt="2021-11-27T11:36:03.269" v="30"/>
          <ac:inkMkLst>
            <pc:docMk/>
            <pc:sldMk cId="2470637817" sldId="314"/>
            <ac:inkMk id="21" creationId="{583FBC4D-98EF-4180-BB0D-009FDFB15773}"/>
          </ac:inkMkLst>
        </pc:inkChg>
        <pc:inkChg chg="add del">
          <ac:chgData name="Guest User" userId="S::urn:spo:anon#eb26dc02a5a00a6673c22cf56fde32d0dbcc701914dae2033e286a3522569f5b::" providerId="AD" clId="Web-{554CF84C-5A2E-AF00-D1F4-4C897DB0EC0C}" dt="2021-11-27T11:36:03.269" v="29"/>
          <ac:inkMkLst>
            <pc:docMk/>
            <pc:sldMk cId="2470637817" sldId="314"/>
            <ac:inkMk id="22" creationId="{C90F7FC4-FEFB-4FE4-B89F-BB2EEEADA22A}"/>
          </ac:inkMkLst>
        </pc:inkChg>
        <pc:inkChg chg="add del">
          <ac:chgData name="Guest User" userId="S::urn:spo:anon#eb26dc02a5a00a6673c22cf56fde32d0dbcc701914dae2033e286a3522569f5b::" providerId="AD" clId="Web-{554CF84C-5A2E-AF00-D1F4-4C897DB0EC0C}" dt="2021-11-27T11:36:03.269" v="28"/>
          <ac:inkMkLst>
            <pc:docMk/>
            <pc:sldMk cId="2470637817" sldId="314"/>
            <ac:inkMk id="23" creationId="{442CE7A1-48C5-4D99-97F5-67CD8270AAA0}"/>
          </ac:inkMkLst>
        </pc:inkChg>
        <pc:inkChg chg="add del">
          <ac:chgData name="Guest User" userId="S::urn:spo:anon#eb26dc02a5a00a6673c22cf56fde32d0dbcc701914dae2033e286a3522569f5b::" providerId="AD" clId="Web-{554CF84C-5A2E-AF00-D1F4-4C897DB0EC0C}" dt="2021-11-27T11:36:03.269" v="27"/>
          <ac:inkMkLst>
            <pc:docMk/>
            <pc:sldMk cId="2470637817" sldId="314"/>
            <ac:inkMk id="24" creationId="{D6BBE5BF-521F-4450-BF06-211BCCA25181}"/>
          </ac:inkMkLst>
        </pc:inkChg>
        <pc:inkChg chg="add del">
          <ac:chgData name="Guest User" userId="S::urn:spo:anon#eb26dc02a5a00a6673c22cf56fde32d0dbcc701914dae2033e286a3522569f5b::" providerId="AD" clId="Web-{554CF84C-5A2E-AF00-D1F4-4C897DB0EC0C}" dt="2021-11-27T11:36:03.269" v="26"/>
          <ac:inkMkLst>
            <pc:docMk/>
            <pc:sldMk cId="2470637817" sldId="314"/>
            <ac:inkMk id="25" creationId="{24AAB143-7B26-44A9-BDAD-431B024643D3}"/>
          </ac:inkMkLst>
        </pc:inkChg>
        <pc:inkChg chg="add">
          <ac:chgData name="Guest User" userId="S::urn:spo:anon#eb26dc02a5a00a6673c22cf56fde32d0dbcc701914dae2033e286a3522569f5b::" providerId="AD" clId="Web-{554CF84C-5A2E-AF00-D1F4-4C897DB0EC0C}" dt="2021-11-27T11:36:10.660" v="47"/>
          <ac:inkMkLst>
            <pc:docMk/>
            <pc:sldMk cId="2470637817" sldId="314"/>
            <ac:inkMk id="26" creationId="{663C54E2-F8B6-417E-BE67-2BB564DB19A6}"/>
          </ac:inkMkLst>
        </pc:inkChg>
        <pc:inkChg chg="add">
          <ac:chgData name="Guest User" userId="S::urn:spo:anon#eb26dc02a5a00a6673c22cf56fde32d0dbcc701914dae2033e286a3522569f5b::" providerId="AD" clId="Web-{554CF84C-5A2E-AF00-D1F4-4C897DB0EC0C}" dt="2021-11-27T11:36:10.691" v="48"/>
          <ac:inkMkLst>
            <pc:docMk/>
            <pc:sldMk cId="2470637817" sldId="314"/>
            <ac:inkMk id="27" creationId="{8668769D-11A5-484F-8D3B-E61EC147338F}"/>
          </ac:inkMkLst>
        </pc:inkChg>
        <pc:inkChg chg="add">
          <ac:chgData name="Guest User" userId="S::urn:spo:anon#eb26dc02a5a00a6673c22cf56fde32d0dbcc701914dae2033e286a3522569f5b::" providerId="AD" clId="Web-{554CF84C-5A2E-AF00-D1F4-4C897DB0EC0C}" dt="2021-11-27T11:36:13.379" v="49"/>
          <ac:inkMkLst>
            <pc:docMk/>
            <pc:sldMk cId="2470637817" sldId="314"/>
            <ac:inkMk id="28" creationId="{4A70C9D1-5781-43B3-8BC2-9D0E56DFA90B}"/>
          </ac:inkMkLst>
        </pc:inkChg>
        <pc:inkChg chg="add">
          <ac:chgData name="Guest User" userId="S::urn:spo:anon#eb26dc02a5a00a6673c22cf56fde32d0dbcc701914dae2033e286a3522569f5b::" providerId="AD" clId="Web-{554CF84C-5A2E-AF00-D1F4-4C897DB0EC0C}" dt="2021-11-27T11:36:13.410" v="50"/>
          <ac:inkMkLst>
            <pc:docMk/>
            <pc:sldMk cId="2470637817" sldId="314"/>
            <ac:inkMk id="29" creationId="{1A397618-8521-4673-9ADC-54715EC14756}"/>
          </ac:inkMkLst>
        </pc:inkChg>
        <pc:inkChg chg="add">
          <ac:chgData name="Guest User" userId="S::urn:spo:anon#eb26dc02a5a00a6673c22cf56fde32d0dbcc701914dae2033e286a3522569f5b::" providerId="AD" clId="Web-{554CF84C-5A2E-AF00-D1F4-4C897DB0EC0C}" dt="2021-11-27T11:36:13.441" v="51"/>
          <ac:inkMkLst>
            <pc:docMk/>
            <pc:sldMk cId="2470637817" sldId="314"/>
            <ac:inkMk id="30" creationId="{DD03E13B-760E-48D4-956C-C5CB883E8993}"/>
          </ac:inkMkLst>
        </pc:inkChg>
        <pc:inkChg chg="add">
          <ac:chgData name="Guest User" userId="S::urn:spo:anon#eb26dc02a5a00a6673c22cf56fde32d0dbcc701914dae2033e286a3522569f5b::" providerId="AD" clId="Web-{554CF84C-5A2E-AF00-D1F4-4C897DB0EC0C}" dt="2021-11-27T11:36:14.332" v="52"/>
          <ac:inkMkLst>
            <pc:docMk/>
            <pc:sldMk cId="2470637817" sldId="314"/>
            <ac:inkMk id="31" creationId="{E544B042-84AD-4838-B7E3-7252538E341F}"/>
          </ac:inkMkLst>
        </pc:inkChg>
        <pc:inkChg chg="add">
          <ac:chgData name="Guest User" userId="S::urn:spo:anon#eb26dc02a5a00a6673c22cf56fde32d0dbcc701914dae2033e286a3522569f5b::" providerId="AD" clId="Web-{554CF84C-5A2E-AF00-D1F4-4C897DB0EC0C}" dt="2021-11-27T11:36:14.363" v="53"/>
          <ac:inkMkLst>
            <pc:docMk/>
            <pc:sldMk cId="2470637817" sldId="314"/>
            <ac:inkMk id="32" creationId="{8F3958DC-6965-42FE-B9EA-216CDAA00823}"/>
          </ac:inkMkLst>
        </pc:inkChg>
        <pc:inkChg chg="add">
          <ac:chgData name="Guest User" userId="S::urn:spo:anon#eb26dc02a5a00a6673c22cf56fde32d0dbcc701914dae2033e286a3522569f5b::" providerId="AD" clId="Web-{554CF84C-5A2E-AF00-D1F4-4C897DB0EC0C}" dt="2021-11-27T11:36:15.301" v="54"/>
          <ac:inkMkLst>
            <pc:docMk/>
            <pc:sldMk cId="2470637817" sldId="314"/>
            <ac:inkMk id="33" creationId="{68373D15-8536-4C81-8A7E-9411A5D4FF7C}"/>
          </ac:inkMkLst>
        </pc:inkChg>
        <pc:inkChg chg="add">
          <ac:chgData name="Guest User" userId="S::urn:spo:anon#eb26dc02a5a00a6673c22cf56fde32d0dbcc701914dae2033e286a3522569f5b::" providerId="AD" clId="Web-{554CF84C-5A2E-AF00-D1F4-4C897DB0EC0C}" dt="2021-11-27T11:36:25.473" v="55"/>
          <ac:inkMkLst>
            <pc:docMk/>
            <pc:sldMk cId="2470637817" sldId="314"/>
            <ac:inkMk id="34" creationId="{FACF732F-3D2E-4D31-BD82-0E45F0C8A267}"/>
          </ac:inkMkLst>
        </pc:inkChg>
        <pc:inkChg chg="add">
          <ac:chgData name="Guest User" userId="S::urn:spo:anon#eb26dc02a5a00a6673c22cf56fde32d0dbcc701914dae2033e286a3522569f5b::" providerId="AD" clId="Web-{554CF84C-5A2E-AF00-D1F4-4C897DB0EC0C}" dt="2021-11-27T11:36:26.223" v="56"/>
          <ac:inkMkLst>
            <pc:docMk/>
            <pc:sldMk cId="2470637817" sldId="314"/>
            <ac:inkMk id="35" creationId="{5C516D41-9BC0-4685-BCBF-07E71AB24C3D}"/>
          </ac:inkMkLst>
        </pc:inkChg>
        <pc:inkChg chg="add">
          <ac:chgData name="Guest User" userId="S::urn:spo:anon#eb26dc02a5a00a6673c22cf56fde32d0dbcc701914dae2033e286a3522569f5b::" providerId="AD" clId="Web-{554CF84C-5A2E-AF00-D1F4-4C897DB0EC0C}" dt="2021-11-27T11:36:26.270" v="57"/>
          <ac:inkMkLst>
            <pc:docMk/>
            <pc:sldMk cId="2470637817" sldId="314"/>
            <ac:inkMk id="36" creationId="{CCDB7521-4EA8-4E80-BE30-B4C54B70B8CF}"/>
          </ac:inkMkLst>
        </pc:inkChg>
        <pc:inkChg chg="add">
          <ac:chgData name="Guest User" userId="S::urn:spo:anon#eb26dc02a5a00a6673c22cf56fde32d0dbcc701914dae2033e286a3522569f5b::" providerId="AD" clId="Web-{554CF84C-5A2E-AF00-D1F4-4C897DB0EC0C}" dt="2021-11-27T11:36:28.270" v="58"/>
          <ac:inkMkLst>
            <pc:docMk/>
            <pc:sldMk cId="2470637817" sldId="314"/>
            <ac:inkMk id="37" creationId="{42BE8D91-3B32-496D-84BD-84922021ADF0}"/>
          </ac:inkMkLst>
        </pc:inkChg>
        <pc:inkChg chg="add">
          <ac:chgData name="Guest User" userId="S::urn:spo:anon#eb26dc02a5a00a6673c22cf56fde32d0dbcc701914dae2033e286a3522569f5b::" providerId="AD" clId="Web-{554CF84C-5A2E-AF00-D1F4-4C897DB0EC0C}" dt="2021-11-27T11:37:20.630" v="61"/>
          <ac:inkMkLst>
            <pc:docMk/>
            <pc:sldMk cId="2470637817" sldId="314"/>
            <ac:inkMk id="38" creationId="{4A52B786-D8EB-459A-98E6-451C88B79EFF}"/>
          </ac:inkMkLst>
        </pc:inkChg>
        <pc:inkChg chg="add">
          <ac:chgData name="Guest User" userId="S::urn:spo:anon#eb26dc02a5a00a6673c22cf56fde32d0dbcc701914dae2033e286a3522569f5b::" providerId="AD" clId="Web-{554CF84C-5A2E-AF00-D1F4-4C897DB0EC0C}" dt="2021-11-27T11:37:23.692" v="62"/>
          <ac:inkMkLst>
            <pc:docMk/>
            <pc:sldMk cId="2470637817" sldId="314"/>
            <ac:inkMk id="39" creationId="{8A0A2491-BDC9-4F39-8B8A-6F905596EAB3}"/>
          </ac:inkMkLst>
        </pc:inkChg>
      </pc:sldChg>
    </pc:docChg>
  </pc:docChgLst>
  <pc:docChgLst>
    <pc:chgData name="مستخدم ضيف" userId="S::urn:spo:anon#eb26dc02a5a00a6673c22cf56fde32d0dbcc701914dae2033e286a3522569f5b::" providerId="AD" clId="Web-{F87083CB-D58A-44B7-AE48-C4271E2BD5FA}"/>
    <pc:docChg chg="modSld">
      <pc:chgData name="مستخدم ضيف" userId="S::urn:spo:anon#eb26dc02a5a00a6673c22cf56fde32d0dbcc701914dae2033e286a3522569f5b::" providerId="AD" clId="Web-{F87083CB-D58A-44B7-AE48-C4271E2BD5FA}" dt="2021-11-27T14:50:48.943" v="2" actId="20577"/>
      <pc:docMkLst>
        <pc:docMk/>
      </pc:docMkLst>
      <pc:sldChg chg="modSp">
        <pc:chgData name="مستخدم ضيف" userId="S::urn:spo:anon#eb26dc02a5a00a6673c22cf56fde32d0dbcc701914dae2033e286a3522569f5b::" providerId="AD" clId="Web-{F87083CB-D58A-44B7-AE48-C4271E2BD5FA}" dt="2021-11-27T13:30:20.633" v="0" actId="1076"/>
        <pc:sldMkLst>
          <pc:docMk/>
          <pc:sldMk cId="3169244733" sldId="262"/>
        </pc:sldMkLst>
        <pc:spChg chg="mod">
          <ac:chgData name="مستخدم ضيف" userId="S::urn:spo:anon#eb26dc02a5a00a6673c22cf56fde32d0dbcc701914dae2033e286a3522569f5b::" providerId="AD" clId="Web-{F87083CB-D58A-44B7-AE48-C4271E2BD5FA}" dt="2021-11-27T13:30:20.633" v="0" actId="1076"/>
          <ac:spMkLst>
            <pc:docMk/>
            <pc:sldMk cId="3169244733" sldId="262"/>
            <ac:spMk id="4" creationId="{00000000-0000-0000-0000-000000000000}"/>
          </ac:spMkLst>
        </pc:spChg>
      </pc:sldChg>
      <pc:sldChg chg="modSp">
        <pc:chgData name="مستخدم ضيف" userId="S::urn:spo:anon#eb26dc02a5a00a6673c22cf56fde32d0dbcc701914dae2033e286a3522569f5b::" providerId="AD" clId="Web-{F87083CB-D58A-44B7-AE48-C4271E2BD5FA}" dt="2021-11-27T14:50:48.943" v="2" actId="20577"/>
        <pc:sldMkLst>
          <pc:docMk/>
          <pc:sldMk cId="241575033" sldId="281"/>
        </pc:sldMkLst>
        <pc:spChg chg="mod">
          <ac:chgData name="مستخدم ضيف" userId="S::urn:spo:anon#eb26dc02a5a00a6673c22cf56fde32d0dbcc701914dae2033e286a3522569f5b::" providerId="AD" clId="Web-{F87083CB-D58A-44B7-AE48-C4271E2BD5FA}" dt="2021-11-27T14:50:48.943" v="2" actId="20577"/>
          <ac:spMkLst>
            <pc:docMk/>
            <pc:sldMk cId="241575033" sldId="281"/>
            <ac:spMk id="2" creationId="{00000000-0000-0000-0000-000000000000}"/>
          </ac:spMkLst>
        </pc:spChg>
      </pc:sldChg>
    </pc:docChg>
  </pc:docChgLst>
  <pc:docChgLst>
    <pc:chgData name="مستخدم ضيف" userId="S::urn:spo:anon#eb26dc02a5a00a6673c22cf56fde32d0dbcc701914dae2033e286a3522569f5b::" providerId="AD" clId="Web-{8EDDA663-1163-4C1B-B581-345533440BB8}"/>
    <pc:docChg chg="modSld">
      <pc:chgData name="مستخدم ضيف" userId="S::urn:spo:anon#eb26dc02a5a00a6673c22cf56fde32d0dbcc701914dae2033e286a3522569f5b::" providerId="AD" clId="Web-{8EDDA663-1163-4C1B-B581-345533440BB8}" dt="2021-11-15T12:44:04.404" v="5" actId="1076"/>
      <pc:docMkLst>
        <pc:docMk/>
      </pc:docMkLst>
      <pc:sldChg chg="modSp">
        <pc:chgData name="مستخدم ضيف" userId="S::urn:spo:anon#eb26dc02a5a00a6673c22cf56fde32d0dbcc701914dae2033e286a3522569f5b::" providerId="AD" clId="Web-{8EDDA663-1163-4C1B-B581-345533440BB8}" dt="2021-11-15T10:04:56.205" v="2" actId="1076"/>
        <pc:sldMkLst>
          <pc:docMk/>
          <pc:sldMk cId="2817775719" sldId="311"/>
        </pc:sldMkLst>
        <pc:picChg chg="mod">
          <ac:chgData name="مستخدم ضيف" userId="S::urn:spo:anon#eb26dc02a5a00a6673c22cf56fde32d0dbcc701914dae2033e286a3522569f5b::" providerId="AD" clId="Web-{8EDDA663-1163-4C1B-B581-345533440BB8}" dt="2021-11-15T10:04:56.205" v="2" actId="1076"/>
          <ac:picMkLst>
            <pc:docMk/>
            <pc:sldMk cId="2817775719" sldId="311"/>
            <ac:picMk id="6" creationId="{00000000-0000-0000-0000-000000000000}"/>
          </ac:picMkLst>
        </pc:picChg>
      </pc:sldChg>
      <pc:sldChg chg="modSp">
        <pc:chgData name="مستخدم ضيف" userId="S::urn:spo:anon#eb26dc02a5a00a6673c22cf56fde32d0dbcc701914dae2033e286a3522569f5b::" providerId="AD" clId="Web-{8EDDA663-1163-4C1B-B581-345533440BB8}" dt="2021-11-15T11:43:12.196" v="3" actId="1076"/>
        <pc:sldMkLst>
          <pc:docMk/>
          <pc:sldMk cId="755731731" sldId="319"/>
        </pc:sldMkLst>
        <pc:picChg chg="mod">
          <ac:chgData name="مستخدم ضيف" userId="S::urn:spo:anon#eb26dc02a5a00a6673c22cf56fde32d0dbcc701914dae2033e286a3522569f5b::" providerId="AD" clId="Web-{8EDDA663-1163-4C1B-B581-345533440BB8}" dt="2021-11-15T11:43:12.196" v="3" actId="1076"/>
          <ac:picMkLst>
            <pc:docMk/>
            <pc:sldMk cId="755731731" sldId="319"/>
            <ac:picMk id="3" creationId="{00000000-0000-0000-0000-000000000000}"/>
          </ac:picMkLst>
        </pc:picChg>
      </pc:sldChg>
      <pc:sldChg chg="modSp">
        <pc:chgData name="مستخدم ضيف" userId="S::urn:spo:anon#eb26dc02a5a00a6673c22cf56fde32d0dbcc701914dae2033e286a3522569f5b::" providerId="AD" clId="Web-{8EDDA663-1163-4C1B-B581-345533440BB8}" dt="2021-11-15T12:44:04.404" v="5" actId="1076"/>
        <pc:sldMkLst>
          <pc:docMk/>
          <pc:sldMk cId="3512779233" sldId="325"/>
        </pc:sldMkLst>
        <pc:picChg chg="mod">
          <ac:chgData name="مستخدم ضيف" userId="S::urn:spo:anon#eb26dc02a5a00a6673c22cf56fde32d0dbcc701914dae2033e286a3522569f5b::" providerId="AD" clId="Web-{8EDDA663-1163-4C1B-B581-345533440BB8}" dt="2021-11-15T12:44:04.404" v="5" actId="1076"/>
          <ac:picMkLst>
            <pc:docMk/>
            <pc:sldMk cId="3512779233" sldId="325"/>
            <ac:picMk id="8" creationId="{00000000-0000-0000-0000-000000000000}"/>
          </ac:picMkLst>
        </pc:picChg>
      </pc:sldChg>
    </pc:docChg>
  </pc:docChgLst>
  <pc:docChgLst>
    <pc:chgData name="Guest User" userId="S::urn:spo:anon#eb26dc02a5a00a6673c22cf56fde32d0dbcc701914dae2033e286a3522569f5b::" providerId="AD" clId="Web-{AAAFC465-EC82-EEC0-38B4-888401BE43EB}"/>
    <pc:docChg chg="modSld">
      <pc:chgData name="Guest User" userId="S::urn:spo:anon#eb26dc02a5a00a6673c22cf56fde32d0dbcc701914dae2033e286a3522569f5b::" providerId="AD" clId="Web-{AAAFC465-EC82-EEC0-38B4-888401BE43EB}" dt="2021-12-13T16:00:38.167" v="1" actId="1076"/>
      <pc:docMkLst>
        <pc:docMk/>
      </pc:docMkLst>
      <pc:sldChg chg="modSp">
        <pc:chgData name="Guest User" userId="S::urn:spo:anon#eb26dc02a5a00a6673c22cf56fde32d0dbcc701914dae2033e286a3522569f5b::" providerId="AD" clId="Web-{AAAFC465-EC82-EEC0-38B4-888401BE43EB}" dt="2021-12-13T16:00:38.167" v="1" actId="1076"/>
        <pc:sldMkLst>
          <pc:docMk/>
          <pc:sldMk cId="4260218063" sldId="287"/>
        </pc:sldMkLst>
        <pc:picChg chg="mod">
          <ac:chgData name="Guest User" userId="S::urn:spo:anon#eb26dc02a5a00a6673c22cf56fde32d0dbcc701914dae2033e286a3522569f5b::" providerId="AD" clId="Web-{AAAFC465-EC82-EEC0-38B4-888401BE43EB}" dt="2021-12-13T16:00:38.167" v="1" actId="1076"/>
          <ac:picMkLst>
            <pc:docMk/>
            <pc:sldMk cId="4260218063" sldId="287"/>
            <ac:picMk id="5" creationId="{00000000-0000-0000-0000-000000000000}"/>
          </ac:picMkLst>
        </pc:picChg>
      </pc:sldChg>
    </pc:docChg>
  </pc:docChgLst>
  <pc:docChgLst>
    <pc:chgData name="مستخدم ضيف" userId="S::urn:spo:anon#eb26dc02a5a00a6673c22cf56fde32d0dbcc701914dae2033e286a3522569f5b::" providerId="AD" clId="Web-{ADDA23EC-4306-139D-DB2A-028B4B277E9D}"/>
    <pc:docChg chg="modSld">
      <pc:chgData name="مستخدم ضيف" userId="S::urn:spo:anon#eb26dc02a5a00a6673c22cf56fde32d0dbcc701914dae2033e286a3522569f5b::" providerId="AD" clId="Web-{ADDA23EC-4306-139D-DB2A-028B4B277E9D}" dt="2021-11-15T09:21:10.811" v="6" actId="1076"/>
      <pc:docMkLst>
        <pc:docMk/>
      </pc:docMkLst>
      <pc:sldChg chg="modSp">
        <pc:chgData name="مستخدم ضيف" userId="S::urn:spo:anon#eb26dc02a5a00a6673c22cf56fde32d0dbcc701914dae2033e286a3522569f5b::" providerId="AD" clId="Web-{ADDA23EC-4306-139D-DB2A-028B4B277E9D}" dt="2021-11-15T08:56:14.160" v="5" actId="1076"/>
        <pc:sldMkLst>
          <pc:docMk/>
          <pc:sldMk cId="755731731" sldId="319"/>
        </pc:sldMkLst>
        <pc:spChg chg="mod">
          <ac:chgData name="مستخدم ضيف" userId="S::urn:spo:anon#eb26dc02a5a00a6673c22cf56fde32d0dbcc701914dae2033e286a3522569f5b::" providerId="AD" clId="Web-{ADDA23EC-4306-139D-DB2A-028B4B277E9D}" dt="2021-11-15T08:56:04.160" v="3" actId="1076"/>
          <ac:spMkLst>
            <pc:docMk/>
            <pc:sldMk cId="755731731" sldId="319"/>
            <ac:spMk id="4" creationId="{00000000-0000-0000-0000-000000000000}"/>
          </ac:spMkLst>
        </pc:spChg>
        <pc:picChg chg="mod">
          <ac:chgData name="مستخدم ضيف" userId="S::urn:spo:anon#eb26dc02a5a00a6673c22cf56fde32d0dbcc701914dae2033e286a3522569f5b::" providerId="AD" clId="Web-{ADDA23EC-4306-139D-DB2A-028B4B277E9D}" dt="2021-11-15T08:56:14.160" v="5" actId="1076"/>
          <ac:picMkLst>
            <pc:docMk/>
            <pc:sldMk cId="755731731" sldId="319"/>
            <ac:picMk id="3" creationId="{00000000-0000-0000-0000-000000000000}"/>
          </ac:picMkLst>
        </pc:picChg>
      </pc:sldChg>
      <pc:sldChg chg="modSp">
        <pc:chgData name="مستخدم ضيف" userId="S::urn:spo:anon#eb26dc02a5a00a6673c22cf56fde32d0dbcc701914dae2033e286a3522569f5b::" providerId="AD" clId="Web-{ADDA23EC-4306-139D-DB2A-028B4B277E9D}" dt="2021-11-15T09:21:10.811" v="6" actId="1076"/>
        <pc:sldMkLst>
          <pc:docMk/>
          <pc:sldMk cId="2857850418" sldId="328"/>
        </pc:sldMkLst>
        <pc:spChg chg="mod">
          <ac:chgData name="مستخدم ضيف" userId="S::urn:spo:anon#eb26dc02a5a00a6673c22cf56fde32d0dbcc701914dae2033e286a3522569f5b::" providerId="AD" clId="Web-{ADDA23EC-4306-139D-DB2A-028B4B277E9D}" dt="2021-11-15T09:21:10.811" v="6" actId="1076"/>
          <ac:spMkLst>
            <pc:docMk/>
            <pc:sldMk cId="2857850418" sldId="328"/>
            <ac:spMk id="4" creationId="{00000000-0000-0000-0000-000000000000}"/>
          </ac:spMkLst>
        </pc:spChg>
      </pc:sldChg>
    </pc:docChg>
  </pc:docChgLst>
  <pc:docChgLst>
    <pc:chgData name="Guest User" userId="S::urn:spo:anon#eb26dc02a5a00a6673c22cf56fde32d0dbcc701914dae2033e286a3522569f5b::" providerId="AD" clId="Web-{4F1E8029-F7DF-20AC-93B8-EBA7612DA06B}"/>
    <pc:docChg chg="modSld">
      <pc:chgData name="Guest User" userId="S::urn:spo:anon#eb26dc02a5a00a6673c22cf56fde32d0dbcc701914dae2033e286a3522569f5b::" providerId="AD" clId="Web-{4F1E8029-F7DF-20AC-93B8-EBA7612DA06B}" dt="2021-11-14T14:33:32.849" v="0"/>
      <pc:docMkLst>
        <pc:docMk/>
      </pc:docMkLst>
      <pc:sldChg chg="addSp">
        <pc:chgData name="Guest User" userId="S::urn:spo:anon#eb26dc02a5a00a6673c22cf56fde32d0dbcc701914dae2033e286a3522569f5b::" providerId="AD" clId="Web-{4F1E8029-F7DF-20AC-93B8-EBA7612DA06B}" dt="2021-11-14T14:33:32.849" v="0"/>
        <pc:sldMkLst>
          <pc:docMk/>
          <pc:sldMk cId="889910698" sldId="271"/>
        </pc:sldMkLst>
        <pc:spChg chg="add">
          <ac:chgData name="Guest User" userId="S::urn:spo:anon#eb26dc02a5a00a6673c22cf56fde32d0dbcc701914dae2033e286a3522569f5b::" providerId="AD" clId="Web-{4F1E8029-F7DF-20AC-93B8-EBA7612DA06B}" dt="2021-11-14T14:33:32.849" v="0"/>
          <ac:spMkLst>
            <pc:docMk/>
            <pc:sldMk cId="889910698" sldId="271"/>
            <ac:spMk id="2" creationId="{6CC264CF-89E5-4A72-B7DE-2558F989AEBA}"/>
          </ac:spMkLst>
        </pc:spChg>
      </pc:sldChg>
    </pc:docChg>
  </pc:docChgLst>
  <pc:docChgLst>
    <pc:chgData name="مستخدم ضيف" userId="S::urn:spo:anon#eb26dc02a5a00a6673c22cf56fde32d0dbcc701914dae2033e286a3522569f5b::" providerId="AD" clId="Web-{C5A150BC-2E3E-5C22-A797-F683F2AE11B0}"/>
    <pc:docChg chg="modSld">
      <pc:chgData name="مستخدم ضيف" userId="S::urn:spo:anon#eb26dc02a5a00a6673c22cf56fde32d0dbcc701914dae2033e286a3522569f5b::" providerId="AD" clId="Web-{C5A150BC-2E3E-5C22-A797-F683F2AE11B0}" dt="2022-01-05T10:05:19.131" v="0" actId="1076"/>
      <pc:docMkLst>
        <pc:docMk/>
      </pc:docMkLst>
      <pc:sldChg chg="modSp">
        <pc:chgData name="مستخدم ضيف" userId="S::urn:spo:anon#eb26dc02a5a00a6673c22cf56fde32d0dbcc701914dae2033e286a3522569f5b::" providerId="AD" clId="Web-{C5A150BC-2E3E-5C22-A797-F683F2AE11B0}" dt="2022-01-05T10:05:19.131" v="0" actId="1076"/>
        <pc:sldMkLst>
          <pc:docMk/>
          <pc:sldMk cId="1505256114" sldId="352"/>
        </pc:sldMkLst>
        <pc:picChg chg="mod">
          <ac:chgData name="مستخدم ضيف" userId="S::urn:spo:anon#eb26dc02a5a00a6673c22cf56fde32d0dbcc701914dae2033e286a3522569f5b::" providerId="AD" clId="Web-{C5A150BC-2E3E-5C22-A797-F683F2AE11B0}" dt="2022-01-05T10:05:19.131" v="0" actId="1076"/>
          <ac:picMkLst>
            <pc:docMk/>
            <pc:sldMk cId="1505256114" sldId="352"/>
            <ac:picMk id="5" creationId="{00000000-0000-0000-0000-000000000000}"/>
          </ac:picMkLst>
        </pc:picChg>
      </pc:sldChg>
    </pc:docChg>
  </pc:docChgLst>
  <pc:docChgLst>
    <pc:chgData name="مستخدم ضيف" userId="S::urn:spo:anon#eb26dc02a5a00a6673c22cf56fde32d0dbcc701914dae2033e286a3522569f5b::" providerId="AD" clId="Web-{1ABD0485-319D-7BA3-E9FC-6CDAA251A072}"/>
    <pc:docChg chg="modSld">
      <pc:chgData name="مستخدم ضيف" userId="S::urn:spo:anon#eb26dc02a5a00a6673c22cf56fde32d0dbcc701914dae2033e286a3522569f5b::" providerId="AD" clId="Web-{1ABD0485-319D-7BA3-E9FC-6CDAA251A072}" dt="2021-11-27T17:08:15.577" v="8" actId="1076"/>
      <pc:docMkLst>
        <pc:docMk/>
      </pc:docMkLst>
      <pc:sldChg chg="modSp">
        <pc:chgData name="مستخدم ضيف" userId="S::urn:spo:anon#eb26dc02a5a00a6673c22cf56fde32d0dbcc701914dae2033e286a3522569f5b::" providerId="AD" clId="Web-{1ABD0485-319D-7BA3-E9FC-6CDAA251A072}" dt="2021-11-27T17:03:57.961" v="1" actId="1076"/>
        <pc:sldMkLst>
          <pc:docMk/>
          <pc:sldMk cId="1020868345" sldId="297"/>
        </pc:sldMkLst>
        <pc:picChg chg="mod">
          <ac:chgData name="مستخدم ضيف" userId="S::urn:spo:anon#eb26dc02a5a00a6673c22cf56fde32d0dbcc701914dae2033e286a3522569f5b::" providerId="AD" clId="Web-{1ABD0485-319D-7BA3-E9FC-6CDAA251A072}" dt="2021-11-27T17:03:57.961" v="1" actId="1076"/>
          <ac:picMkLst>
            <pc:docMk/>
            <pc:sldMk cId="1020868345" sldId="297"/>
            <ac:picMk id="3" creationId="{00000000-0000-0000-0000-000000000000}"/>
          </ac:picMkLst>
        </pc:picChg>
      </pc:sldChg>
      <pc:sldChg chg="modSp">
        <pc:chgData name="مستخدم ضيف" userId="S::urn:spo:anon#eb26dc02a5a00a6673c22cf56fde32d0dbcc701914dae2033e286a3522569f5b::" providerId="AD" clId="Web-{1ABD0485-319D-7BA3-E9FC-6CDAA251A072}" dt="2021-11-27T17:08:15.577" v="8" actId="1076"/>
        <pc:sldMkLst>
          <pc:docMk/>
          <pc:sldMk cId="1383185410" sldId="298"/>
        </pc:sldMkLst>
        <pc:spChg chg="mod">
          <ac:chgData name="مستخدم ضيف" userId="S::urn:spo:anon#eb26dc02a5a00a6673c22cf56fde32d0dbcc701914dae2033e286a3522569f5b::" providerId="AD" clId="Web-{1ABD0485-319D-7BA3-E9FC-6CDAA251A072}" dt="2021-11-27T17:08:14.327" v="7" actId="20577"/>
          <ac:spMkLst>
            <pc:docMk/>
            <pc:sldMk cId="1383185410" sldId="298"/>
            <ac:spMk id="2" creationId="{00000000-0000-0000-0000-000000000000}"/>
          </ac:spMkLst>
        </pc:spChg>
        <pc:picChg chg="mod">
          <ac:chgData name="مستخدم ضيف" userId="S::urn:spo:anon#eb26dc02a5a00a6673c22cf56fde32d0dbcc701914dae2033e286a3522569f5b::" providerId="AD" clId="Web-{1ABD0485-319D-7BA3-E9FC-6CDAA251A072}" dt="2021-11-27T17:08:15.577" v="8" actId="1076"/>
          <ac:picMkLst>
            <pc:docMk/>
            <pc:sldMk cId="1383185410" sldId="298"/>
            <ac:picMk id="4" creationId="{00000000-0000-0000-0000-000000000000}"/>
          </ac:picMkLst>
        </pc:picChg>
      </pc:sldChg>
    </pc:docChg>
  </pc:docChgLst>
  <pc:docChgLst>
    <pc:chgData name="مستخدم ضيف" userId="S::urn:spo:anon#ffca5eac005cc83ad498ca90f031b59219afa48d196143ed1eef8af80e0fe61f::" providerId="AD" clId="Web-{2B3B3E47-5990-93DE-B4A1-2B07A1419C65}"/>
    <pc:docChg chg="modSld">
      <pc:chgData name="مستخدم ضيف" userId="S::urn:spo:anon#ffca5eac005cc83ad498ca90f031b59219afa48d196143ed1eef8af80e0fe61f::" providerId="AD" clId="Web-{2B3B3E47-5990-93DE-B4A1-2B07A1419C65}" dt="2021-11-14T14:36:57.304" v="0" actId="1076"/>
      <pc:docMkLst>
        <pc:docMk/>
      </pc:docMkLst>
      <pc:sldChg chg="modSp">
        <pc:chgData name="مستخدم ضيف" userId="S::urn:spo:anon#ffca5eac005cc83ad498ca90f031b59219afa48d196143ed1eef8af80e0fe61f::" providerId="AD" clId="Web-{2B3B3E47-5990-93DE-B4A1-2B07A1419C65}" dt="2021-11-14T14:36:57.304" v="0" actId="1076"/>
        <pc:sldMkLst>
          <pc:docMk/>
          <pc:sldMk cId="889910698" sldId="271"/>
        </pc:sldMkLst>
        <pc:spChg chg="mod">
          <ac:chgData name="مستخدم ضيف" userId="S::urn:spo:anon#ffca5eac005cc83ad498ca90f031b59219afa48d196143ed1eef8af80e0fe61f::" providerId="AD" clId="Web-{2B3B3E47-5990-93DE-B4A1-2B07A1419C65}" dt="2021-11-14T14:36:57.304" v="0" actId="1076"/>
          <ac:spMkLst>
            <pc:docMk/>
            <pc:sldMk cId="889910698" sldId="271"/>
            <ac:spMk id="14" creationId="{00000000-0000-0000-0000-000000000000}"/>
          </ac:spMkLst>
        </pc:spChg>
      </pc:sldChg>
    </pc:docChg>
  </pc:docChgLst>
  <pc:docChgLst>
    <pc:chgData name="مستخدم ضيف" userId="S::urn:spo:anon#eb26dc02a5a00a6673c22cf56fde32d0dbcc701914dae2033e286a3522569f5b::" providerId="AD" clId="Web-{75C48B5C-4CE3-4A47-AB56-5BCD3AA050AC}"/>
    <pc:docChg chg="modSld">
      <pc:chgData name="مستخدم ضيف" userId="S::urn:spo:anon#eb26dc02a5a00a6673c22cf56fde32d0dbcc701914dae2033e286a3522569f5b::" providerId="AD" clId="Web-{75C48B5C-4CE3-4A47-AB56-5BCD3AA050AC}" dt="2021-11-25T22:40:31.134" v="0" actId="1076"/>
      <pc:docMkLst>
        <pc:docMk/>
      </pc:docMkLst>
      <pc:sldChg chg="modSp">
        <pc:chgData name="مستخدم ضيف" userId="S::urn:spo:anon#eb26dc02a5a00a6673c22cf56fde32d0dbcc701914dae2033e286a3522569f5b::" providerId="AD" clId="Web-{75C48B5C-4CE3-4A47-AB56-5BCD3AA050AC}" dt="2021-11-25T22:40:31.134" v="0" actId="1076"/>
        <pc:sldMkLst>
          <pc:docMk/>
          <pc:sldMk cId="3032123608" sldId="289"/>
        </pc:sldMkLst>
        <pc:spChg chg="mod">
          <ac:chgData name="مستخدم ضيف" userId="S::urn:spo:anon#eb26dc02a5a00a6673c22cf56fde32d0dbcc701914dae2033e286a3522569f5b::" providerId="AD" clId="Web-{75C48B5C-4CE3-4A47-AB56-5BCD3AA050AC}" dt="2021-11-25T22:40:31.134" v="0" actId="1076"/>
          <ac:spMkLst>
            <pc:docMk/>
            <pc:sldMk cId="3032123608" sldId="289"/>
            <ac:spMk id="3" creationId="{57933A54-8910-40BA-A18C-2ED6ACC819E8}"/>
          </ac:spMkLst>
        </pc:spChg>
      </pc:sldChg>
    </pc:docChg>
  </pc:docChgLst>
  <pc:docChgLst>
    <pc:chgData name="Guest User" userId="S::urn:spo:anon#eb26dc02a5a00a6673c22cf56fde32d0dbcc701914dae2033e286a3522569f5b::" providerId="AD" clId="Web-{D884EC25-7A0C-4173-9F43-732A89C3DF00}"/>
    <pc:docChg chg="addSld delSld">
      <pc:chgData name="Guest User" userId="S::urn:spo:anon#eb26dc02a5a00a6673c22cf56fde32d0dbcc701914dae2033e286a3522569f5b::" providerId="AD" clId="Web-{D884EC25-7A0C-4173-9F43-732A89C3DF00}" dt="2021-11-10T14:18:31.843" v="1"/>
      <pc:docMkLst>
        <pc:docMk/>
      </pc:docMkLst>
      <pc:sldChg chg="new del">
        <pc:chgData name="Guest User" userId="S::urn:spo:anon#eb26dc02a5a00a6673c22cf56fde32d0dbcc701914dae2033e286a3522569f5b::" providerId="AD" clId="Web-{D884EC25-7A0C-4173-9F43-732A89C3DF00}" dt="2021-11-10T14:18:31.843" v="1"/>
        <pc:sldMkLst>
          <pc:docMk/>
          <pc:sldMk cId="882963487" sldId="373"/>
        </pc:sldMkLst>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5T14:42:29.991"/>
    </inkml:context>
    <inkml:brush xml:id="br0">
      <inkml:brushProperty name="width" value="0.1" units="cm"/>
      <inkml:brushProperty name="height" value="0.1" units="cm"/>
      <inkml:brushProperty name="color" value="#E71224"/>
    </inkml:brush>
  </inkml:definitions>
  <inkml:trace contextRef="#ctx0" brushRef="#br0">4286 4114 3263 0 0,'0'19'928'0'0,"0"10"-928"0"0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5T14:42:29.992"/>
    </inkml:context>
    <inkml:brush xml:id="br0">
      <inkml:brushProperty name="width" value="0.1" units="cm"/>
      <inkml:brushProperty name="height" value="0.1" units="cm"/>
      <inkml:brushProperty name="color" value="#E71224"/>
    </inkml:brush>
  </inkml:definitions>
  <inkml:trace contextRef="#ctx0" brushRef="#br0">3664 3968 4159 0 0,'13'17'1600'0'0,"8"-2"96"0"0,1-13-768 0 0,-5-17-1088 0 0,1-2-416 0 0,-4-2 576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5T14:42:29.993"/>
    </inkml:context>
    <inkml:brush xml:id="br0">
      <inkml:brushProperty name="width" value="0.1" units="cm"/>
      <inkml:brushProperty name="height" value="0.1" units="cm"/>
      <inkml:brushProperty name="color" value="#E71224"/>
    </inkml:brush>
  </inkml:definitions>
  <inkml:trace contextRef="#ctx0" brushRef="#br0">3838 5514 5343 0 0,'-4'0'3200'0'0,"-5"0"-2976"0"0,-11 0-32 0 0,-4 0-128 0 0,-3 0 0 0 0,-1 0 0 0 0,0 0 128 0 0,5-4-32 0 0,2-3 672 0 0,5-2 448 0 0,4-5-1120 0 0,2-1-192 0 0,1 0 32 0 0,3 1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5T14:43:08.555"/>
    </inkml:context>
    <inkml:brush xml:id="br0">
      <inkml:brushProperty name="width" value="0.1" units="cm"/>
      <inkml:brushProperty name="height" value="0.1" units="cm"/>
      <inkml:brushProperty name="color" value="#E71224"/>
    </inkml:brush>
  </inkml:definitions>
  <inkml:trace contextRef="#ctx0" brushRef="#br0">6456 4604 3999 0 0,'0'35'1376'0'0,"21"-26"64"0"0,6-9-1440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5T14:43:08.556"/>
    </inkml:context>
    <inkml:brush xml:id="br0">
      <inkml:brushProperty name="width" value="0.1" units="cm"/>
      <inkml:brushProperty name="height" value="0.1" units="cm"/>
      <inkml:brushProperty name="color" value="#E71224"/>
    </inkml:brush>
  </inkml:definitions>
  <inkml:trace contextRef="#ctx0" brushRef="#br0">4417 4022 2687 0 0,'0'8'8352'0'0,"-9"3"-6464"0"0,-2 8-1024 0 0,0-6-192 0 0,2-17-2496 0 0,2-13 1184 0 0,3-7 640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ar-SA"/>
              <a:t>انقر لتحرير نمط العنوان الرئيسي</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ar-SA"/>
              <a:t>انقر لتحرير نمط العنوان الرئيسي</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ar-SA"/>
              <a:t>انقر لتحرير نمط العنوان الرئيسي</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تحرير أنماط النص الرئيسي</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ar-SA"/>
              <a:t>انقر لتحرير نمط العنوان الرئيسي</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ar-SA"/>
              <a:t>انقر لتحرير نمط العنوان الرئيسي</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تحرير أنماط النص الرئيسي</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ar-SA"/>
              <a:t>انقر لتحرير نمط العنوان الرئيسي</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تحرير أنماط النص الرئيسي</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55C6B4A9-1611-4792-9094-5F34BCA07E0B}" type="datetimeFigureOut">
              <a:rPr lang="en-US" dirty="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ar-SA"/>
              <a:t>انقر لتحرير نمط العنوان الرئيسي</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ar-SA"/>
              <a:t>انقر لتحرير نمط العنوان الرئيسي</a:t>
            </a:r>
            <a:endParaRPr lang="en-US"/>
          </a:p>
        </p:txBody>
      </p:sp>
      <p:sp>
        <p:nvSpPr>
          <p:cNvPr id="3" name="Content Placeholder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ar-SA"/>
              <a:t>انقر لتحرير نمط العنوان الرئيسي</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Date Placeholder 4"/>
          <p:cNvSpPr>
            <a:spLocks noGrp="1"/>
          </p:cNvSpPr>
          <p:nvPr>
            <p:ph type="dt" sz="half" idx="10"/>
          </p:nvPr>
        </p:nvSpPr>
        <p:spPr/>
        <p:txBody>
          <a:bodyPr/>
          <a:lstStyle/>
          <a:p>
            <a:fld id="{EB712588-04B1-427B-82EE-E8DB90309F08}" type="datetimeFigureOut">
              <a:rPr lang="en-US" dirty="0"/>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Date Placeholder 6"/>
          <p:cNvSpPr>
            <a:spLocks noGrp="1"/>
          </p:cNvSpPr>
          <p:nvPr>
            <p:ph type="dt" sz="half" idx="10"/>
          </p:nvPr>
        </p:nvSpPr>
        <p:spPr/>
        <p:txBody>
          <a:bodyPr/>
          <a:lstStyle/>
          <a:p>
            <a:fld id="{B61BEF0D-F0BB-DE4B-95CE-6DB70DBA9567}" type="datetimeFigureOut">
              <a:rPr lang="en-US" dirty="0"/>
              <a:pPr/>
              <a:t>7/22/2024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ar-SA"/>
              <a:t>انقر لتحرير نمط العنوان الرئيسي</a:t>
            </a:r>
            <a:endParaRPr lang="en-US"/>
          </a:p>
        </p:txBody>
      </p:sp>
      <p:sp>
        <p:nvSpPr>
          <p:cNvPr id="3" name="Date Placeholder 2"/>
          <p:cNvSpPr>
            <a:spLocks noGrp="1"/>
          </p:cNvSpPr>
          <p:nvPr>
            <p:ph type="dt" sz="half" idx="10"/>
          </p:nvPr>
        </p:nvSpPr>
        <p:spPr/>
        <p:txBody>
          <a:bodyPr/>
          <a:lstStyle/>
          <a:p>
            <a:fld id="{B61BEF0D-F0BB-DE4B-95CE-6DB70DBA9567}" type="datetimeFigureOut">
              <a:rPr lang="en-US" dirty="0"/>
              <a:pPr/>
              <a:t>7/22/2024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ar-SA"/>
              <a:t>انقر لتحرير نمط العنوان الرئيسي</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42A54C80-263E-416B-A8E0-580EDEADCBDC}" type="datetimeFigureOut">
              <a:rPr lang="en-US" dirty="0"/>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ar-SA"/>
              <a:t>انقر لتحرير نمط العنوان الرئيسي</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ar-SA"/>
              <a:t>انقر لتحرير نمط العنوان الرئيسي</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7/22/2024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118.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niQUmj8b4CI"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oleObject2.bin"/><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customXml" Target="../ink/ink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owrdrA7ME4A"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9kCWaQF7Tzc"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Vapor_pressure" TargetMode="External"/><Relationship Id="rId2" Type="http://schemas.openxmlformats.org/officeDocument/2006/relationships/hyperlink" Target="https://en.wikipedia.org/wiki/Bar_(unit)" TargetMode="External"/><Relationship Id="rId1" Type="http://schemas.openxmlformats.org/officeDocument/2006/relationships/slideLayout" Target="../slideLayouts/slideLayout1.xml"/><Relationship Id="rId5" Type="http://schemas.openxmlformats.org/officeDocument/2006/relationships/hyperlink" Target="https://en.wikipedia.org/wiki/Pressure" TargetMode="External"/><Relationship Id="rId4" Type="http://schemas.openxmlformats.org/officeDocument/2006/relationships/hyperlink" Target="https://en.wikipedia.org/wiki/Liquid" TargetMode="External"/></Relationships>
</file>

<file path=ppt/slides/_rels/slide9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9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708025" y="124179"/>
            <a:ext cx="9403643" cy="6733821"/>
          </a:xfrm>
        </p:spPr>
        <p:txBody>
          <a:bodyPr/>
          <a:lstStyle/>
          <a:p>
            <a:pPr algn="l"/>
            <a:endParaRPr lang="en-US" sz="2800" b="1"/>
          </a:p>
          <a:p>
            <a:pPr algn="l"/>
            <a:r>
              <a:rPr lang="en-US" sz="2800" b="1"/>
              <a:t>Ch2: Identification of Unknowns</a:t>
            </a:r>
            <a:endParaRPr lang="en-US" sz="2800"/>
          </a:p>
          <a:p>
            <a:pPr algn="l"/>
            <a:r>
              <a:rPr lang="en-US" b="1"/>
              <a:t> 1-Preliminary Examination :</a:t>
            </a:r>
          </a:p>
          <a:p>
            <a:pPr algn="l"/>
            <a:r>
              <a:rPr lang="en-US" sz="2400" b="1"/>
              <a:t> </a:t>
            </a:r>
            <a:r>
              <a:rPr lang="ar-SA" sz="2400" b="1"/>
              <a:t>-1  </a:t>
            </a:r>
            <a:r>
              <a:rPr lang="en-US" sz="2400" b="1"/>
              <a:t>Physical state :</a:t>
            </a:r>
          </a:p>
          <a:p>
            <a:pPr algn="l"/>
            <a:r>
              <a:rPr lang="en-US" sz="2400"/>
              <a:t>-The table of contents (Appendix</a:t>
            </a:r>
            <a:r>
              <a:rPr lang="ar-SA" sz="2400"/>
              <a:t> </a:t>
            </a:r>
            <a:r>
              <a:rPr lang="en-US" sz="2400"/>
              <a:t>II) subdivided on the bass of  </a:t>
            </a:r>
          </a:p>
          <a:p>
            <a:pPr algn="l"/>
            <a:r>
              <a:rPr lang="en-US" sz="2400"/>
              <a:t>  phase.</a:t>
            </a:r>
            <a:endParaRPr lang="ar-SA" sz="2400"/>
          </a:p>
          <a:p>
            <a:pPr algn="l"/>
            <a:endParaRPr lang="en-US" sz="2400"/>
          </a:p>
          <a:p>
            <a:pPr algn="l"/>
            <a:r>
              <a:rPr lang="en-US" sz="2400"/>
              <a:t>-The phase relate to the solubility and volatility.</a:t>
            </a:r>
            <a:endParaRPr lang="ar-SA" sz="2400"/>
          </a:p>
          <a:p>
            <a:pPr algn="l"/>
            <a:endParaRPr lang="en-US" sz="2400"/>
          </a:p>
          <a:p>
            <a:pPr algn="l"/>
            <a:r>
              <a:rPr lang="en-US" sz="2400"/>
              <a:t>-Choice of purification methods: if Liquids by distillation or gas  </a:t>
            </a:r>
          </a:p>
          <a:p>
            <a:pPr algn="l"/>
            <a:r>
              <a:rPr lang="en-US" sz="2400"/>
              <a:t>  Chromatography, or Solids by recrystallization or sublimation .</a:t>
            </a:r>
          </a:p>
          <a:p>
            <a:pPr algn="l"/>
            <a:endParaRPr lang="en-US"/>
          </a:p>
        </p:txBody>
      </p:sp>
    </p:spTree>
    <p:extLst>
      <p:ext uri="{BB962C8B-B14F-4D97-AF65-F5344CB8AC3E}">
        <p14:creationId xmlns:p14="http://schemas.microsoft.com/office/powerpoint/2010/main" val="23378404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arn(inVertical)">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barn(inVertical)">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624068" y="1616601"/>
            <a:ext cx="11526717" cy="13469856"/>
          </a:xfrm>
        </p:spPr>
        <p:txBody>
          <a:bodyPr>
            <a:normAutofit/>
          </a:bodyPr>
          <a:lstStyle/>
          <a:p>
            <a:pPr lvl="0" algn="l"/>
            <a:r>
              <a:rPr lang="en-US" sz="3400" b="1"/>
              <a:t> </a:t>
            </a:r>
            <a:endParaRPr lang="en-US" sz="3400"/>
          </a:p>
          <a:p>
            <a:pPr lvl="0" algn="l"/>
            <a:endParaRPr lang="en-US" sz="2400" b="1"/>
          </a:p>
          <a:p>
            <a:pPr lvl="0" algn="l"/>
            <a:endParaRPr lang="en-US"/>
          </a:p>
        </p:txBody>
      </p:sp>
      <p:sp>
        <p:nvSpPr>
          <p:cNvPr id="4" name="Rectangle 3"/>
          <p:cNvSpPr>
            <a:spLocks noChangeArrowheads="1"/>
          </p:cNvSpPr>
          <p:nvPr/>
        </p:nvSpPr>
        <p:spPr bwMode="auto">
          <a:xfrm>
            <a:off x="0" y="2373873"/>
            <a:ext cx="1847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905398" y="4268679"/>
            <a:ext cx="149446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مستطيل 7"/>
          <p:cNvSpPr/>
          <p:nvPr/>
        </p:nvSpPr>
        <p:spPr>
          <a:xfrm>
            <a:off x="184731" y="81323"/>
            <a:ext cx="6096000" cy="1200329"/>
          </a:xfrm>
          <a:prstGeom prst="rect">
            <a:avLst/>
          </a:prstGeom>
        </p:spPr>
        <p:txBody>
          <a:bodyPr>
            <a:spAutoFit/>
          </a:bodyPr>
          <a:lstStyle/>
          <a:p>
            <a:r>
              <a:rPr lang="en-US" sz="2400" b="1">
                <a:latin typeface="Times New Roman" panose="02020603050405020304" pitchFamily="18" charset="0"/>
                <a:ea typeface="Times New Roman" panose="02020603050405020304" pitchFamily="18" charset="0"/>
              </a:rPr>
              <a:t>Effect of Pressure on Boiling Point</a:t>
            </a:r>
          </a:p>
          <a:p>
            <a:r>
              <a:rPr lang="en-US" sz="2400" b="1">
                <a:solidFill>
                  <a:srgbClr val="000000"/>
                </a:solidFill>
                <a:latin typeface="Arial" panose="020B0604020202020204" pitchFamily="34" charset="0"/>
                <a:ea typeface="Times New Roman" panose="02020603050405020304" pitchFamily="18" charset="0"/>
              </a:rPr>
              <a:t> </a:t>
            </a:r>
          </a:p>
          <a:p>
            <a:r>
              <a:rPr lang="en-US" sz="2400" b="1">
                <a:latin typeface="Times New Roman" panose="02020603050405020304" pitchFamily="18" charset="0"/>
                <a:ea typeface="Times New Roman" panose="02020603050405020304" pitchFamily="18" charset="0"/>
              </a:rPr>
              <a:t>corrected boiling point</a:t>
            </a:r>
            <a:r>
              <a:rPr lang="ar-SA" sz="2400" b="1">
                <a:latin typeface="Times New Roman" panose="02020603050405020304" pitchFamily="18" charset="0"/>
                <a:ea typeface="Times New Roman" panose="02020603050405020304" pitchFamily="18" charset="0"/>
              </a:rPr>
              <a:t>:</a:t>
            </a:r>
            <a:endParaRPr lang="en-US" sz="2400" b="1">
              <a:effectLst/>
              <a:latin typeface="Times New Roman" panose="02020603050405020304" pitchFamily="18" charset="0"/>
              <a:ea typeface="Times New Roman" panose="02020603050405020304" pitchFamily="18" charset="0"/>
            </a:endParaRPr>
          </a:p>
        </p:txBody>
      </p:sp>
      <p:pic>
        <p:nvPicPr>
          <p:cNvPr id="10" name="صورة 9"/>
          <p:cNvPicPr/>
          <p:nvPr/>
        </p:nvPicPr>
        <p:blipFill>
          <a:blip r:embed="rId2">
            <a:extLst>
              <a:ext uri="{28A0092B-C50C-407E-A947-70E740481C1C}">
                <a14:useLocalDpi xmlns:a14="http://schemas.microsoft.com/office/drawing/2010/main" val="0"/>
              </a:ext>
            </a:extLst>
          </a:blip>
          <a:srcRect/>
          <a:stretch>
            <a:fillRect/>
          </a:stretch>
        </p:blipFill>
        <p:spPr bwMode="auto">
          <a:xfrm>
            <a:off x="288199" y="1242308"/>
            <a:ext cx="9299554" cy="1500897"/>
          </a:xfrm>
          <a:prstGeom prst="rect">
            <a:avLst/>
          </a:prstGeom>
          <a:noFill/>
          <a:ln>
            <a:noFill/>
          </a:ln>
        </p:spPr>
      </p:pic>
      <p:sp>
        <p:nvSpPr>
          <p:cNvPr id="9" name="مستطيل 8"/>
          <p:cNvSpPr/>
          <p:nvPr/>
        </p:nvSpPr>
        <p:spPr>
          <a:xfrm>
            <a:off x="288199" y="2373873"/>
            <a:ext cx="9635730" cy="4198585"/>
          </a:xfrm>
          <a:prstGeom prst="rect">
            <a:avLst/>
          </a:prstGeom>
        </p:spPr>
        <p:txBody>
          <a:bodyPr wrap="square">
            <a:spAutoFit/>
          </a:bodyPr>
          <a:lstStyle/>
          <a:p>
            <a:pPr indent="191770">
              <a:spcAft>
                <a:spcPts val="1515"/>
              </a:spcAft>
            </a:pPr>
            <a:r>
              <a:rPr lang="en-US" sz="2400" i="1">
                <a:latin typeface="Times New Roman" panose="02020603050405020304" pitchFamily="18" charset="0"/>
                <a:ea typeface="Calibri" panose="020F0502020204030204" pitchFamily="34" charset="0"/>
              </a:rPr>
              <a:t>where </a:t>
            </a:r>
            <a:endParaRPr lang="en-US" sz="2400">
              <a:latin typeface="Times New Roman" panose="02020603050405020304" pitchFamily="18" charset="0"/>
              <a:ea typeface="Calibri" panose="020F0502020204030204" pitchFamily="34" charset="0"/>
            </a:endParaRPr>
          </a:p>
          <a:p>
            <a:pPr marL="588645" marR="2258695" algn="just">
              <a:spcBef>
                <a:spcPts val="0"/>
              </a:spcBef>
              <a:spcAft>
                <a:spcPts val="350"/>
              </a:spcAft>
            </a:pPr>
            <a:r>
              <a:rPr lang="en-US" sz="2400" err="1">
                <a:latin typeface="Times New Roman" panose="02020603050405020304" pitchFamily="18" charset="0"/>
                <a:ea typeface="Calibri" panose="020F0502020204030204" pitchFamily="34" charset="0"/>
              </a:rPr>
              <a:t>corr</a:t>
            </a:r>
            <a:r>
              <a:rPr lang="en-US" sz="2400">
                <a:latin typeface="Times New Roman" panose="02020603050405020304" pitchFamily="18" charset="0"/>
                <a:ea typeface="Calibri" panose="020F0502020204030204" pitchFamily="34" charset="0"/>
              </a:rPr>
              <a:t> </a:t>
            </a:r>
            <a:r>
              <a:rPr lang="en-US" sz="2400" err="1">
                <a:latin typeface="Times New Roman" panose="02020603050405020304" pitchFamily="18" charset="0"/>
                <a:ea typeface="Calibri" panose="020F0502020204030204" pitchFamily="34" charset="0"/>
              </a:rPr>
              <a:t>bp</a:t>
            </a:r>
            <a:r>
              <a:rPr lang="en-US" sz="2400">
                <a:latin typeface="Times New Roman" panose="02020603050405020304" pitchFamily="18" charset="0"/>
                <a:ea typeface="Calibri" panose="020F0502020204030204" pitchFamily="34" charset="0"/>
              </a:rPr>
              <a:t> </a:t>
            </a:r>
            <a:r>
              <a:rPr lang="en-US" sz="2400">
                <a:latin typeface="Arial" panose="020B0604020202020204" pitchFamily="34" charset="0"/>
                <a:ea typeface="Calibri" panose="020F0502020204030204" pitchFamily="34" charset="0"/>
              </a:rPr>
              <a:t>= </a:t>
            </a:r>
            <a:r>
              <a:rPr lang="en-US" sz="2400">
                <a:latin typeface="Times New Roman" panose="02020603050405020304" pitchFamily="18" charset="0"/>
                <a:ea typeface="Calibri" panose="020F0502020204030204" pitchFamily="34" charset="0"/>
              </a:rPr>
              <a:t>corrected </a:t>
            </a:r>
            <a:r>
              <a:rPr lang="en-US" sz="2400" err="1">
                <a:latin typeface="Times New Roman" panose="02020603050405020304" pitchFamily="18" charset="0"/>
                <a:ea typeface="Calibri" panose="020F0502020204030204" pitchFamily="34" charset="0"/>
              </a:rPr>
              <a:t>bOiling</a:t>
            </a:r>
            <a:r>
              <a:rPr lang="en-US" sz="2400">
                <a:latin typeface="Times New Roman" panose="02020603050405020304" pitchFamily="18" charset="0"/>
                <a:ea typeface="Calibri" panose="020F0502020204030204" pitchFamily="34" charset="0"/>
              </a:rPr>
              <a:t> point </a:t>
            </a:r>
          </a:p>
          <a:p>
            <a:pPr marL="622300" marR="2228850" algn="just">
              <a:spcBef>
                <a:spcPts val="0"/>
              </a:spcBef>
              <a:spcAft>
                <a:spcPts val="350"/>
              </a:spcAft>
            </a:pPr>
            <a:r>
              <a:rPr lang="en-US" sz="2400" err="1">
                <a:latin typeface="Times New Roman" panose="02020603050405020304" pitchFamily="18" charset="0"/>
                <a:ea typeface="Calibri" panose="020F0502020204030204" pitchFamily="34" charset="0"/>
              </a:rPr>
              <a:t>obs</a:t>
            </a:r>
            <a:r>
              <a:rPr lang="en-US" sz="2400">
                <a:latin typeface="Times New Roman" panose="02020603050405020304" pitchFamily="18" charset="0"/>
                <a:ea typeface="Calibri" panose="020F0502020204030204" pitchFamily="34" charset="0"/>
              </a:rPr>
              <a:t> </a:t>
            </a:r>
            <a:r>
              <a:rPr lang="en-US" sz="2400" err="1">
                <a:latin typeface="Times New Roman" panose="02020603050405020304" pitchFamily="18" charset="0"/>
                <a:ea typeface="Calibri" panose="020F0502020204030204" pitchFamily="34" charset="0"/>
              </a:rPr>
              <a:t>bp</a:t>
            </a:r>
            <a:r>
              <a:rPr lang="en-US" sz="2400">
                <a:latin typeface="Times New Roman" panose="02020603050405020304" pitchFamily="18" charset="0"/>
                <a:ea typeface="Calibri" panose="020F0502020204030204" pitchFamily="34" charset="0"/>
              </a:rPr>
              <a:t> </a:t>
            </a:r>
            <a:r>
              <a:rPr lang="en-US" sz="2400">
                <a:latin typeface="Arial" panose="020B0604020202020204" pitchFamily="34" charset="0"/>
                <a:ea typeface="Calibri" panose="020F0502020204030204" pitchFamily="34" charset="0"/>
              </a:rPr>
              <a:t>= </a:t>
            </a:r>
            <a:r>
              <a:rPr lang="en-US" sz="2400">
                <a:latin typeface="Times New Roman" panose="02020603050405020304" pitchFamily="18" charset="0"/>
                <a:ea typeface="Calibri" panose="020F0502020204030204" pitchFamily="34" charset="0"/>
              </a:rPr>
              <a:t>observed </a:t>
            </a:r>
            <a:r>
              <a:rPr lang="en-US" sz="2400" err="1">
                <a:latin typeface="Times New Roman" panose="02020603050405020304" pitchFamily="18" charset="0"/>
                <a:ea typeface="Calibri" panose="020F0502020204030204" pitchFamily="34" charset="0"/>
              </a:rPr>
              <a:t>bOiling</a:t>
            </a:r>
            <a:r>
              <a:rPr lang="en-US" sz="2400">
                <a:latin typeface="Times New Roman" panose="02020603050405020304" pitchFamily="18" charset="0"/>
                <a:ea typeface="Calibri" panose="020F0502020204030204" pitchFamily="34" charset="0"/>
              </a:rPr>
              <a:t> point </a:t>
            </a:r>
          </a:p>
          <a:p>
            <a:pPr marL="312420" marR="0" algn="just">
              <a:spcBef>
                <a:spcPts val="0"/>
              </a:spcBef>
              <a:spcAft>
                <a:spcPts val="350"/>
              </a:spcAft>
            </a:pPr>
            <a:r>
              <a:rPr lang="en-US" sz="2400" err="1">
                <a:latin typeface="Times New Roman" panose="02020603050405020304" pitchFamily="18" charset="0"/>
                <a:ea typeface="Calibri" panose="020F0502020204030204" pitchFamily="34" charset="0"/>
              </a:rPr>
              <a:t>obs</a:t>
            </a:r>
            <a:r>
              <a:rPr lang="en-US" sz="2400">
                <a:latin typeface="Times New Roman" panose="02020603050405020304" pitchFamily="18" charset="0"/>
                <a:ea typeface="Calibri" panose="020F0502020204030204" pitchFamily="34" charset="0"/>
              </a:rPr>
              <a:t> pressure </a:t>
            </a:r>
            <a:r>
              <a:rPr lang="en-US" sz="2400">
                <a:latin typeface="Arial" panose="020B0604020202020204" pitchFamily="34" charset="0"/>
                <a:ea typeface="Calibri" panose="020F0502020204030204" pitchFamily="34" charset="0"/>
              </a:rPr>
              <a:t>= </a:t>
            </a:r>
            <a:r>
              <a:rPr lang="en-US" sz="2400">
                <a:latin typeface="Times New Roman" panose="02020603050405020304" pitchFamily="18" charset="0"/>
                <a:ea typeface="Calibri" panose="020F0502020204030204" pitchFamily="34" charset="0"/>
              </a:rPr>
              <a:t>observed pressure </a:t>
            </a:r>
          </a:p>
          <a:p>
            <a:pPr marL="560070" marR="0" algn="just">
              <a:spcBef>
                <a:spcPts val="0"/>
              </a:spcBef>
              <a:spcAft>
                <a:spcPts val="350"/>
              </a:spcAft>
            </a:pPr>
            <a:r>
              <a:rPr lang="en-US" sz="2400">
                <a:latin typeface="Arial" panose="020B0604020202020204" pitchFamily="34" charset="0"/>
                <a:ea typeface="Calibri" panose="020F0502020204030204" pitchFamily="34" charset="0"/>
              </a:rPr>
              <a:t>∆ </a:t>
            </a:r>
            <a:r>
              <a:rPr lang="en-US" sz="2400">
                <a:latin typeface="Times New Roman" panose="02020603050405020304" pitchFamily="18" charset="0"/>
                <a:ea typeface="Calibri" panose="020F0502020204030204" pitchFamily="34" charset="0"/>
              </a:rPr>
              <a:t>factor = difference in correction </a:t>
            </a:r>
          </a:p>
          <a:p>
            <a:pPr algn="just">
              <a:spcAft>
                <a:spcPts val="1515"/>
              </a:spcAft>
            </a:pPr>
            <a:r>
              <a:rPr lang="en-US" sz="2400">
                <a:latin typeface="Arial" panose="020B0604020202020204" pitchFamily="34" charset="0"/>
                <a:ea typeface="Calibri" panose="020F0502020204030204" pitchFamily="34" charset="0"/>
              </a:rPr>
              <a:t>∆</a:t>
            </a:r>
            <a:r>
              <a:rPr lang="en-US" sz="2400" i="1">
                <a:latin typeface="Arial" panose="020B0604020202020204" pitchFamily="34" charset="0"/>
                <a:ea typeface="Calibri" panose="020F0502020204030204" pitchFamily="34" charset="0"/>
              </a:rPr>
              <a:t>T1 </a:t>
            </a:r>
            <a:r>
              <a:rPr lang="en-US" sz="2400">
                <a:latin typeface="Arial" panose="020B0604020202020204" pitchFamily="34" charset="0"/>
                <a:ea typeface="Calibri" panose="020F0502020204030204" pitchFamily="34" charset="0"/>
              </a:rPr>
              <a:t>= </a:t>
            </a:r>
            <a:r>
              <a:rPr lang="en-US" sz="2400">
                <a:latin typeface="Times New Roman" panose="02020603050405020304" pitchFamily="18" charset="0"/>
                <a:ea typeface="Calibri" panose="020F0502020204030204" pitchFamily="34" charset="0"/>
              </a:rPr>
              <a:t>difference in </a:t>
            </a:r>
            <a:r>
              <a:rPr lang="en-US" sz="2400" err="1">
                <a:latin typeface="Times New Roman" panose="02020603050405020304" pitchFamily="18" charset="0"/>
                <a:ea typeface="Calibri" panose="020F0502020204030204" pitchFamily="34" charset="0"/>
              </a:rPr>
              <a:t>bOiling</a:t>
            </a:r>
            <a:r>
              <a:rPr lang="en-US" sz="2400">
                <a:latin typeface="Times New Roman" panose="02020603050405020304" pitchFamily="18" charset="0"/>
                <a:ea typeface="Calibri" panose="020F0502020204030204" pitchFamily="34" charset="0"/>
              </a:rPr>
              <a:t> points </a:t>
            </a:r>
          </a:p>
          <a:p>
            <a:pPr algn="just">
              <a:spcAft>
                <a:spcPts val="1515"/>
              </a:spcAft>
            </a:pPr>
            <a:r>
              <a:rPr lang="en-US" sz="2400">
                <a:latin typeface="Arial" panose="020B0604020202020204" pitchFamily="34" charset="0"/>
                <a:ea typeface="Calibri" panose="020F0502020204030204" pitchFamily="34" charset="0"/>
              </a:rPr>
              <a:t>∆</a:t>
            </a:r>
            <a:r>
              <a:rPr lang="en-US" sz="2400" i="1">
                <a:latin typeface="Arial" panose="020B0604020202020204" pitchFamily="34" charset="0"/>
                <a:ea typeface="Calibri" panose="020F0502020204030204" pitchFamily="34" charset="0"/>
              </a:rPr>
              <a:t>T</a:t>
            </a:r>
            <a:r>
              <a:rPr lang="en-US" sz="2400" i="1">
                <a:latin typeface="Times New Roman" panose="02020603050405020304" pitchFamily="18" charset="0"/>
                <a:ea typeface="Calibri" panose="020F0502020204030204" pitchFamily="34" charset="0"/>
              </a:rPr>
              <a:t>2 </a:t>
            </a:r>
            <a:r>
              <a:rPr lang="en-US" sz="2400">
                <a:latin typeface="Arial" panose="020B0604020202020204" pitchFamily="34" charset="0"/>
                <a:ea typeface="Calibri" panose="020F0502020204030204" pitchFamily="34" charset="0"/>
              </a:rPr>
              <a:t>= </a:t>
            </a:r>
            <a:r>
              <a:rPr lang="en-US" sz="2400">
                <a:latin typeface="Times New Roman" panose="02020603050405020304" pitchFamily="18" charset="0"/>
                <a:ea typeface="Calibri" panose="020F0502020204030204" pitchFamily="34" charset="0"/>
              </a:rPr>
              <a:t>observed </a:t>
            </a:r>
            <a:r>
              <a:rPr lang="en-US" sz="2400" err="1">
                <a:latin typeface="Times New Roman" panose="02020603050405020304" pitchFamily="18" charset="0"/>
                <a:ea typeface="Calibri" panose="020F0502020204030204" pitchFamily="34" charset="0"/>
              </a:rPr>
              <a:t>bOiling</a:t>
            </a:r>
            <a:r>
              <a:rPr lang="en-US" sz="2400">
                <a:latin typeface="Times New Roman" panose="02020603050405020304" pitchFamily="18" charset="0"/>
                <a:ea typeface="Calibri" panose="020F0502020204030204" pitchFamily="34" charset="0"/>
              </a:rPr>
              <a:t> point -lowest of two </a:t>
            </a:r>
            <a:r>
              <a:rPr lang="en-US" sz="2400" err="1">
                <a:latin typeface="Times New Roman" panose="02020603050405020304" pitchFamily="18" charset="0"/>
                <a:ea typeface="Calibri" panose="020F0502020204030204" pitchFamily="34" charset="0"/>
              </a:rPr>
              <a:t>bOiling</a:t>
            </a:r>
            <a:r>
              <a:rPr lang="en-US" sz="2400">
                <a:latin typeface="Times New Roman" panose="02020603050405020304" pitchFamily="18" charset="0"/>
                <a:ea typeface="Calibri" panose="020F0502020204030204" pitchFamily="34" charset="0"/>
              </a:rPr>
              <a:t> points </a:t>
            </a:r>
          </a:p>
          <a:p>
            <a:r>
              <a:rPr lang="en-US" sz="2400">
                <a:latin typeface="Times New Roman" panose="02020603050405020304" pitchFamily="18" charset="0"/>
                <a:ea typeface="Times New Roman" panose="02020603050405020304" pitchFamily="18" charset="0"/>
              </a:rPr>
              <a:t>original factor </a:t>
            </a:r>
            <a:r>
              <a:rPr lang="en-US" sz="2400">
                <a:latin typeface="Arial" panose="020B0604020202020204" pitchFamily="34" charset="0"/>
                <a:ea typeface="Times New Roman" panose="02020603050405020304" pitchFamily="18" charset="0"/>
              </a:rPr>
              <a:t>= </a:t>
            </a:r>
            <a:r>
              <a:rPr lang="en-US" sz="2400">
                <a:latin typeface="Times New Roman" panose="02020603050405020304" pitchFamily="18" charset="0"/>
                <a:ea typeface="Times New Roman" panose="02020603050405020304" pitchFamily="18" charset="0"/>
              </a:rPr>
              <a:t>lowest of two corrections</a:t>
            </a:r>
          </a:p>
          <a:p>
            <a:r>
              <a:rPr lang="en-US" sz="2400">
                <a:latin typeface="Times New Roman" panose="02020603050405020304" pitchFamily="18" charset="0"/>
                <a:ea typeface="Times New Roman" panose="02020603050405020304" pitchFamily="18" charset="0"/>
              </a:rPr>
              <a:t>table p33</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0204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6" name="مستطيل 5"/>
          <p:cNvSpPr/>
          <p:nvPr/>
        </p:nvSpPr>
        <p:spPr>
          <a:xfrm>
            <a:off x="0" y="-23843"/>
            <a:ext cx="11715752" cy="4832092"/>
          </a:xfrm>
          <a:prstGeom prst="rect">
            <a:avLst/>
          </a:prstGeom>
        </p:spPr>
        <p:txBody>
          <a:bodyPr wrap="square">
            <a:spAutoFit/>
          </a:bodyPr>
          <a:lstStyle/>
          <a:p>
            <a:endParaRPr lang="en-US"/>
          </a:p>
          <a:p>
            <a:endParaRPr lang="ar-SA" sz="2800"/>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en-US" sz="2400" b="1">
              <a:latin typeface="Arial" panose="020B0604020202020204" pitchFamily="34" charset="0"/>
            </a:endParaRPr>
          </a:p>
          <a:p>
            <a:endParaRPr lang="en-US" sz="2800" b="1"/>
          </a:p>
          <a:p>
            <a:endParaRPr lang="en-US"/>
          </a:p>
        </p:txBody>
      </p:sp>
      <p:sp>
        <p:nvSpPr>
          <p:cNvPr id="3" name="مستطيل 2"/>
          <p:cNvSpPr/>
          <p:nvPr/>
        </p:nvSpPr>
        <p:spPr>
          <a:xfrm>
            <a:off x="119061" y="0"/>
            <a:ext cx="12178146" cy="3108543"/>
          </a:xfrm>
          <a:prstGeom prst="rect">
            <a:avLst/>
          </a:prstGeom>
        </p:spPr>
        <p:txBody>
          <a:bodyPr wrap="square">
            <a:spAutoFit/>
          </a:bodyPr>
          <a:lstStyle/>
          <a:p>
            <a:r>
              <a:rPr lang="en-US" sz="2800" b="1">
                <a:solidFill>
                  <a:srgbClr val="000000"/>
                </a:solidFill>
                <a:latin typeface="Arial" panose="020B0604020202020204" pitchFamily="34" charset="0"/>
              </a:rPr>
              <a:t>HALIDES </a:t>
            </a:r>
            <a:endParaRPr lang="en-US" sz="2800">
              <a:solidFill>
                <a:srgbClr val="000000"/>
              </a:solidFill>
              <a:latin typeface="Arial" panose="020B0604020202020204" pitchFamily="34"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p>
        </p:txBody>
      </p:sp>
      <p:pic>
        <p:nvPicPr>
          <p:cNvPr id="5" name="صورة 4"/>
          <p:cNvPicPr>
            <a:picLocks noChangeAspect="1"/>
          </p:cNvPicPr>
          <p:nvPr/>
        </p:nvPicPr>
        <p:blipFill>
          <a:blip r:embed="rId2"/>
          <a:stretch>
            <a:fillRect/>
          </a:stretch>
        </p:blipFill>
        <p:spPr>
          <a:xfrm>
            <a:off x="123415" y="545741"/>
            <a:ext cx="11654466" cy="5773663"/>
          </a:xfrm>
          <a:prstGeom prst="rect">
            <a:avLst/>
          </a:prstGeom>
        </p:spPr>
      </p:pic>
    </p:spTree>
    <p:extLst>
      <p:ext uri="{BB962C8B-B14F-4D97-AF65-F5344CB8AC3E}">
        <p14:creationId xmlns:p14="http://schemas.microsoft.com/office/powerpoint/2010/main" val="80042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6" name="مستطيل 5"/>
          <p:cNvSpPr/>
          <p:nvPr/>
        </p:nvSpPr>
        <p:spPr>
          <a:xfrm>
            <a:off x="0" y="-23843"/>
            <a:ext cx="11715752" cy="4832092"/>
          </a:xfrm>
          <a:prstGeom prst="rect">
            <a:avLst/>
          </a:prstGeom>
        </p:spPr>
        <p:txBody>
          <a:bodyPr wrap="square">
            <a:spAutoFit/>
          </a:bodyPr>
          <a:lstStyle/>
          <a:p>
            <a:endParaRPr lang="en-US"/>
          </a:p>
          <a:p>
            <a:endParaRPr lang="ar-SA" sz="2800"/>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en-US" sz="2400" b="1">
              <a:latin typeface="Arial" panose="020B0604020202020204" pitchFamily="34" charset="0"/>
            </a:endParaRPr>
          </a:p>
          <a:p>
            <a:endParaRPr lang="en-US" sz="2800" b="1"/>
          </a:p>
          <a:p>
            <a:endParaRPr lang="en-US"/>
          </a:p>
        </p:txBody>
      </p:sp>
      <p:sp>
        <p:nvSpPr>
          <p:cNvPr id="3" name="مستطيل 2"/>
          <p:cNvSpPr/>
          <p:nvPr/>
        </p:nvSpPr>
        <p:spPr>
          <a:xfrm>
            <a:off x="119061" y="0"/>
            <a:ext cx="12178146" cy="5693866"/>
          </a:xfrm>
          <a:prstGeom prst="rect">
            <a:avLst/>
          </a:prstGeom>
        </p:spPr>
        <p:txBody>
          <a:bodyPr wrap="square">
            <a:spAutoFit/>
          </a:bodyPr>
          <a:lstStyle/>
          <a:p>
            <a:r>
              <a:rPr lang="en-US" sz="2800" b="1"/>
              <a:t>HYDROCARBONS-ALKANES </a:t>
            </a:r>
          </a:p>
          <a:p>
            <a:endParaRPr lang="en-US" sz="2800"/>
          </a:p>
          <a:p>
            <a:r>
              <a:rPr lang="en-US" sz="2800"/>
              <a:t>Alkanes are not usually characterized chemically because they are quite inert to most reactions discussed in this book. Since chemists usually rely heavily on physical and spectral characterization, we can use the lack of reaction to conclude that our compound is not in a more reactive class. This is consistent with the fact that alkanes fall into solubility class I. </a:t>
            </a:r>
            <a:r>
              <a:rPr lang="en-US" sz="2800" b="1">
                <a:solidFill>
                  <a:srgbClr val="000000"/>
                </a:solidFill>
                <a:latin typeface="Arial" panose="020B0604020202020204" pitchFamily="34" charset="0"/>
              </a:rPr>
              <a:t> </a:t>
            </a:r>
            <a:endParaRPr lang="en-US" sz="2800">
              <a:solidFill>
                <a:srgbClr val="000000"/>
              </a:solidFill>
              <a:latin typeface="Arial" panose="020B0604020202020204" pitchFamily="34"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p>
        </p:txBody>
      </p:sp>
    </p:spTree>
    <p:extLst>
      <p:ext uri="{BB962C8B-B14F-4D97-AF65-F5344CB8AC3E}">
        <p14:creationId xmlns:p14="http://schemas.microsoft.com/office/powerpoint/2010/main" val="69293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6" name="مستطيل 5"/>
          <p:cNvSpPr/>
          <p:nvPr/>
        </p:nvSpPr>
        <p:spPr>
          <a:xfrm>
            <a:off x="0" y="-23843"/>
            <a:ext cx="11715752" cy="4832092"/>
          </a:xfrm>
          <a:prstGeom prst="rect">
            <a:avLst/>
          </a:prstGeom>
        </p:spPr>
        <p:txBody>
          <a:bodyPr wrap="square">
            <a:spAutoFit/>
          </a:bodyPr>
          <a:lstStyle/>
          <a:p>
            <a:endParaRPr lang="en-US"/>
          </a:p>
          <a:p>
            <a:endParaRPr lang="ar-SA" sz="2800"/>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en-US" sz="2400" b="1">
              <a:latin typeface="Arial" panose="020B0604020202020204" pitchFamily="34" charset="0"/>
            </a:endParaRPr>
          </a:p>
          <a:p>
            <a:endParaRPr lang="en-US" sz="2800" b="1"/>
          </a:p>
          <a:p>
            <a:endParaRPr lang="en-US"/>
          </a:p>
        </p:txBody>
      </p:sp>
      <p:sp>
        <p:nvSpPr>
          <p:cNvPr id="3" name="مستطيل 2"/>
          <p:cNvSpPr/>
          <p:nvPr/>
        </p:nvSpPr>
        <p:spPr>
          <a:xfrm>
            <a:off x="119061" y="0"/>
            <a:ext cx="12178146" cy="2677656"/>
          </a:xfrm>
          <a:prstGeom prst="rect">
            <a:avLst/>
          </a:prstGeom>
        </p:spPr>
        <p:txBody>
          <a:bodyPr wrap="square">
            <a:spAutoFit/>
          </a:bodyPr>
          <a:lstStyle/>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p>
        </p:txBody>
      </p:sp>
      <p:pic>
        <p:nvPicPr>
          <p:cNvPr id="4" name="صورة 3"/>
          <p:cNvPicPr>
            <a:picLocks noChangeAspect="1"/>
          </p:cNvPicPr>
          <p:nvPr/>
        </p:nvPicPr>
        <p:blipFill>
          <a:blip r:embed="rId2"/>
          <a:stretch>
            <a:fillRect/>
          </a:stretch>
        </p:blipFill>
        <p:spPr>
          <a:xfrm>
            <a:off x="33570" y="123688"/>
            <a:ext cx="12158430" cy="6526494"/>
          </a:xfrm>
          <a:prstGeom prst="rect">
            <a:avLst/>
          </a:prstGeom>
        </p:spPr>
      </p:pic>
    </p:spTree>
    <p:extLst>
      <p:ext uri="{BB962C8B-B14F-4D97-AF65-F5344CB8AC3E}">
        <p14:creationId xmlns:p14="http://schemas.microsoft.com/office/powerpoint/2010/main" val="87450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6" name="مستطيل 5"/>
          <p:cNvSpPr/>
          <p:nvPr/>
        </p:nvSpPr>
        <p:spPr>
          <a:xfrm>
            <a:off x="0" y="-23843"/>
            <a:ext cx="11715752" cy="4832092"/>
          </a:xfrm>
          <a:prstGeom prst="rect">
            <a:avLst/>
          </a:prstGeom>
        </p:spPr>
        <p:txBody>
          <a:bodyPr wrap="square">
            <a:spAutoFit/>
          </a:bodyPr>
          <a:lstStyle/>
          <a:p>
            <a:endParaRPr lang="en-US"/>
          </a:p>
          <a:p>
            <a:endParaRPr lang="ar-SA" sz="2800"/>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en-US" sz="2400" b="1">
              <a:latin typeface="Arial" panose="020B0604020202020204" pitchFamily="34" charset="0"/>
            </a:endParaRPr>
          </a:p>
          <a:p>
            <a:endParaRPr lang="en-US" sz="2800" b="1"/>
          </a:p>
          <a:p>
            <a:endParaRPr lang="en-US"/>
          </a:p>
        </p:txBody>
      </p:sp>
      <p:sp>
        <p:nvSpPr>
          <p:cNvPr id="3" name="مستطيل 2"/>
          <p:cNvSpPr/>
          <p:nvPr/>
        </p:nvSpPr>
        <p:spPr>
          <a:xfrm>
            <a:off x="119061" y="0"/>
            <a:ext cx="12178146" cy="2677656"/>
          </a:xfrm>
          <a:prstGeom prst="rect">
            <a:avLst/>
          </a:prstGeom>
        </p:spPr>
        <p:txBody>
          <a:bodyPr wrap="square">
            <a:spAutoFit/>
          </a:bodyPr>
          <a:lstStyle/>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p>
        </p:txBody>
      </p:sp>
      <p:pic>
        <p:nvPicPr>
          <p:cNvPr id="5" name="صورة 4"/>
          <p:cNvPicPr>
            <a:picLocks noChangeAspect="1"/>
          </p:cNvPicPr>
          <p:nvPr/>
        </p:nvPicPr>
        <p:blipFill>
          <a:blip r:embed="rId2"/>
          <a:stretch>
            <a:fillRect/>
          </a:stretch>
        </p:blipFill>
        <p:spPr>
          <a:xfrm>
            <a:off x="180975" y="-128588"/>
            <a:ext cx="11125200" cy="6806941"/>
          </a:xfrm>
          <a:prstGeom prst="rect">
            <a:avLst/>
          </a:prstGeom>
        </p:spPr>
      </p:pic>
    </p:spTree>
    <p:extLst>
      <p:ext uri="{BB962C8B-B14F-4D97-AF65-F5344CB8AC3E}">
        <p14:creationId xmlns:p14="http://schemas.microsoft.com/office/powerpoint/2010/main" val="21251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6" name="مستطيل 5"/>
          <p:cNvSpPr/>
          <p:nvPr/>
        </p:nvSpPr>
        <p:spPr>
          <a:xfrm>
            <a:off x="0" y="-23843"/>
            <a:ext cx="11715752" cy="4832092"/>
          </a:xfrm>
          <a:prstGeom prst="rect">
            <a:avLst/>
          </a:prstGeom>
        </p:spPr>
        <p:txBody>
          <a:bodyPr wrap="square">
            <a:spAutoFit/>
          </a:bodyPr>
          <a:lstStyle/>
          <a:p>
            <a:endParaRPr lang="en-US"/>
          </a:p>
          <a:p>
            <a:endParaRPr lang="ar-SA" sz="2800"/>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en-US" sz="2400" b="1">
              <a:latin typeface="Arial" panose="020B0604020202020204" pitchFamily="34" charset="0"/>
            </a:endParaRPr>
          </a:p>
          <a:p>
            <a:endParaRPr lang="en-US" sz="2800" b="1"/>
          </a:p>
          <a:p>
            <a:endParaRPr lang="en-US"/>
          </a:p>
        </p:txBody>
      </p:sp>
      <p:sp>
        <p:nvSpPr>
          <p:cNvPr id="3" name="مستطيل 2"/>
          <p:cNvSpPr/>
          <p:nvPr/>
        </p:nvSpPr>
        <p:spPr>
          <a:xfrm>
            <a:off x="119061" y="0"/>
            <a:ext cx="12178146" cy="2677656"/>
          </a:xfrm>
          <a:prstGeom prst="rect">
            <a:avLst/>
          </a:prstGeom>
        </p:spPr>
        <p:txBody>
          <a:bodyPr wrap="square">
            <a:spAutoFit/>
          </a:bodyPr>
          <a:lstStyle/>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p>
        </p:txBody>
      </p:sp>
      <p:pic>
        <p:nvPicPr>
          <p:cNvPr id="7" name="صورة 6"/>
          <p:cNvPicPr>
            <a:picLocks noChangeAspect="1"/>
          </p:cNvPicPr>
          <p:nvPr/>
        </p:nvPicPr>
        <p:blipFill>
          <a:blip r:embed="rId2"/>
          <a:stretch>
            <a:fillRect/>
          </a:stretch>
        </p:blipFill>
        <p:spPr>
          <a:xfrm>
            <a:off x="48571" y="-708185"/>
            <a:ext cx="11905304" cy="5610962"/>
          </a:xfrm>
          <a:prstGeom prst="rect">
            <a:avLst/>
          </a:prstGeom>
        </p:spPr>
      </p:pic>
      <p:pic>
        <p:nvPicPr>
          <p:cNvPr id="4" name="صورة 3"/>
          <p:cNvPicPr>
            <a:picLocks noChangeAspect="1"/>
          </p:cNvPicPr>
          <p:nvPr/>
        </p:nvPicPr>
        <p:blipFill>
          <a:blip r:embed="rId3"/>
          <a:stretch>
            <a:fillRect/>
          </a:stretch>
        </p:blipFill>
        <p:spPr>
          <a:xfrm>
            <a:off x="1723160" y="4814416"/>
            <a:ext cx="10188286" cy="1986472"/>
          </a:xfrm>
          <a:prstGeom prst="rect">
            <a:avLst/>
          </a:prstGeom>
        </p:spPr>
      </p:pic>
    </p:spTree>
    <p:extLst>
      <p:ext uri="{BB962C8B-B14F-4D97-AF65-F5344CB8AC3E}">
        <p14:creationId xmlns:p14="http://schemas.microsoft.com/office/powerpoint/2010/main" val="193236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6" name="مستطيل 5"/>
          <p:cNvSpPr/>
          <p:nvPr/>
        </p:nvSpPr>
        <p:spPr>
          <a:xfrm>
            <a:off x="0" y="-23843"/>
            <a:ext cx="11715752" cy="4832092"/>
          </a:xfrm>
          <a:prstGeom prst="rect">
            <a:avLst/>
          </a:prstGeom>
        </p:spPr>
        <p:txBody>
          <a:bodyPr wrap="square">
            <a:spAutoFit/>
          </a:bodyPr>
          <a:lstStyle/>
          <a:p>
            <a:endParaRPr lang="en-US"/>
          </a:p>
          <a:p>
            <a:endParaRPr lang="ar-SA" sz="2800"/>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en-US" sz="2400" b="1">
              <a:latin typeface="Arial" panose="020B0604020202020204" pitchFamily="34" charset="0"/>
            </a:endParaRPr>
          </a:p>
          <a:p>
            <a:endParaRPr lang="en-US" sz="2800" b="1"/>
          </a:p>
          <a:p>
            <a:endParaRPr lang="en-US"/>
          </a:p>
        </p:txBody>
      </p:sp>
      <p:sp>
        <p:nvSpPr>
          <p:cNvPr id="3" name="مستطيل 2"/>
          <p:cNvSpPr/>
          <p:nvPr/>
        </p:nvSpPr>
        <p:spPr>
          <a:xfrm>
            <a:off x="119061" y="0"/>
            <a:ext cx="12178146" cy="2677656"/>
          </a:xfrm>
          <a:prstGeom prst="rect">
            <a:avLst/>
          </a:prstGeom>
        </p:spPr>
        <p:txBody>
          <a:bodyPr wrap="square">
            <a:spAutoFit/>
          </a:bodyPr>
          <a:lstStyle/>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p>
        </p:txBody>
      </p:sp>
      <p:sp>
        <p:nvSpPr>
          <p:cNvPr id="9" name="مستطيل 8"/>
          <p:cNvSpPr/>
          <p:nvPr/>
        </p:nvSpPr>
        <p:spPr>
          <a:xfrm>
            <a:off x="119061" y="175120"/>
            <a:ext cx="5391797" cy="523220"/>
          </a:xfrm>
          <a:prstGeom prst="rect">
            <a:avLst/>
          </a:prstGeom>
        </p:spPr>
        <p:txBody>
          <a:bodyPr wrap="none">
            <a:spAutoFit/>
          </a:bodyPr>
          <a:lstStyle/>
          <a:p>
            <a:r>
              <a:rPr lang="en-US" sz="2800" b="1">
                <a:solidFill>
                  <a:srgbClr val="000000"/>
                </a:solidFill>
                <a:latin typeface="Arial" panose="020B0604020202020204" pitchFamily="34" charset="0"/>
              </a:rPr>
              <a:t>HYDROCARBONS-AROMATIC</a:t>
            </a:r>
            <a:r>
              <a:rPr lang="en-US" b="1">
                <a:solidFill>
                  <a:srgbClr val="000000"/>
                </a:solidFill>
                <a:latin typeface="Arial" panose="020B0604020202020204" pitchFamily="34" charset="0"/>
              </a:rPr>
              <a:t> </a:t>
            </a:r>
            <a:endParaRPr lang="en-US"/>
          </a:p>
        </p:txBody>
      </p:sp>
      <p:pic>
        <p:nvPicPr>
          <p:cNvPr id="10" name="صورة 9"/>
          <p:cNvPicPr>
            <a:picLocks noChangeAspect="1"/>
          </p:cNvPicPr>
          <p:nvPr/>
        </p:nvPicPr>
        <p:blipFill>
          <a:blip r:embed="rId2"/>
          <a:stretch>
            <a:fillRect/>
          </a:stretch>
        </p:blipFill>
        <p:spPr>
          <a:xfrm>
            <a:off x="119060" y="1034890"/>
            <a:ext cx="12027767" cy="4988374"/>
          </a:xfrm>
          <a:prstGeom prst="rect">
            <a:avLst/>
          </a:prstGeom>
        </p:spPr>
      </p:pic>
    </p:spTree>
    <p:extLst>
      <p:ext uri="{BB962C8B-B14F-4D97-AF65-F5344CB8AC3E}">
        <p14:creationId xmlns:p14="http://schemas.microsoft.com/office/powerpoint/2010/main" val="94801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6" name="مستطيل 5"/>
          <p:cNvSpPr/>
          <p:nvPr/>
        </p:nvSpPr>
        <p:spPr>
          <a:xfrm>
            <a:off x="0" y="-23843"/>
            <a:ext cx="11715752" cy="4832092"/>
          </a:xfrm>
          <a:prstGeom prst="rect">
            <a:avLst/>
          </a:prstGeom>
        </p:spPr>
        <p:txBody>
          <a:bodyPr wrap="square">
            <a:spAutoFit/>
          </a:bodyPr>
          <a:lstStyle/>
          <a:p>
            <a:endParaRPr lang="en-US"/>
          </a:p>
          <a:p>
            <a:endParaRPr lang="ar-SA" sz="2800"/>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en-US" sz="2400" b="1">
              <a:latin typeface="Arial" panose="020B0604020202020204" pitchFamily="34" charset="0"/>
            </a:endParaRPr>
          </a:p>
          <a:p>
            <a:endParaRPr lang="en-US" sz="2800" b="1"/>
          </a:p>
          <a:p>
            <a:endParaRPr lang="en-US"/>
          </a:p>
        </p:txBody>
      </p:sp>
      <p:sp>
        <p:nvSpPr>
          <p:cNvPr id="3" name="مستطيل 2"/>
          <p:cNvSpPr/>
          <p:nvPr/>
        </p:nvSpPr>
        <p:spPr>
          <a:xfrm>
            <a:off x="119061" y="0"/>
            <a:ext cx="12178146" cy="2677656"/>
          </a:xfrm>
          <a:prstGeom prst="rect">
            <a:avLst/>
          </a:prstGeom>
        </p:spPr>
        <p:txBody>
          <a:bodyPr wrap="square">
            <a:spAutoFit/>
          </a:bodyPr>
          <a:lstStyle/>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p>
        </p:txBody>
      </p:sp>
      <p:sp>
        <p:nvSpPr>
          <p:cNvPr id="9" name="مستطيل 8"/>
          <p:cNvSpPr/>
          <p:nvPr/>
        </p:nvSpPr>
        <p:spPr>
          <a:xfrm>
            <a:off x="119061" y="175120"/>
            <a:ext cx="5391797" cy="523220"/>
          </a:xfrm>
          <a:prstGeom prst="rect">
            <a:avLst/>
          </a:prstGeom>
        </p:spPr>
        <p:txBody>
          <a:bodyPr wrap="none">
            <a:spAutoFit/>
          </a:bodyPr>
          <a:lstStyle/>
          <a:p>
            <a:r>
              <a:rPr lang="en-US" sz="2800" b="1">
                <a:solidFill>
                  <a:srgbClr val="000000"/>
                </a:solidFill>
                <a:latin typeface="Arial" panose="020B0604020202020204" pitchFamily="34" charset="0"/>
              </a:rPr>
              <a:t>HYDROCARBONS-AROMATIC</a:t>
            </a:r>
            <a:r>
              <a:rPr lang="en-US" b="1">
                <a:solidFill>
                  <a:srgbClr val="000000"/>
                </a:solidFill>
                <a:latin typeface="Arial" panose="020B0604020202020204" pitchFamily="34" charset="0"/>
              </a:rPr>
              <a:t> </a:t>
            </a:r>
            <a:endParaRPr lang="en-US"/>
          </a:p>
        </p:txBody>
      </p:sp>
      <p:pic>
        <p:nvPicPr>
          <p:cNvPr id="10" name="صورة 9"/>
          <p:cNvPicPr>
            <a:picLocks noChangeAspect="1"/>
          </p:cNvPicPr>
          <p:nvPr/>
        </p:nvPicPr>
        <p:blipFill>
          <a:blip r:embed="rId2"/>
          <a:stretch>
            <a:fillRect/>
          </a:stretch>
        </p:blipFill>
        <p:spPr>
          <a:xfrm>
            <a:off x="119060" y="996790"/>
            <a:ext cx="12027767" cy="4988374"/>
          </a:xfrm>
          <a:prstGeom prst="rect">
            <a:avLst/>
          </a:prstGeom>
        </p:spPr>
      </p:pic>
    </p:spTree>
    <p:extLst>
      <p:ext uri="{BB962C8B-B14F-4D97-AF65-F5344CB8AC3E}">
        <p14:creationId xmlns:p14="http://schemas.microsoft.com/office/powerpoint/2010/main" val="380580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6" name="مستطيل 5"/>
          <p:cNvSpPr/>
          <p:nvPr/>
        </p:nvSpPr>
        <p:spPr>
          <a:xfrm>
            <a:off x="0" y="-23843"/>
            <a:ext cx="11715752" cy="4832092"/>
          </a:xfrm>
          <a:prstGeom prst="rect">
            <a:avLst/>
          </a:prstGeom>
        </p:spPr>
        <p:txBody>
          <a:bodyPr wrap="square">
            <a:spAutoFit/>
          </a:bodyPr>
          <a:lstStyle/>
          <a:p>
            <a:endParaRPr lang="en-US"/>
          </a:p>
          <a:p>
            <a:endParaRPr lang="ar-SA" sz="2800"/>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en-US" sz="2400" b="1">
              <a:latin typeface="Arial" panose="020B0604020202020204" pitchFamily="34" charset="0"/>
            </a:endParaRPr>
          </a:p>
          <a:p>
            <a:endParaRPr lang="en-US" sz="2800" b="1"/>
          </a:p>
          <a:p>
            <a:endParaRPr lang="en-US"/>
          </a:p>
        </p:txBody>
      </p:sp>
      <p:sp>
        <p:nvSpPr>
          <p:cNvPr id="3" name="مستطيل 2"/>
          <p:cNvSpPr/>
          <p:nvPr/>
        </p:nvSpPr>
        <p:spPr>
          <a:xfrm>
            <a:off x="119061" y="0"/>
            <a:ext cx="12178146" cy="2677656"/>
          </a:xfrm>
          <a:prstGeom prst="rect">
            <a:avLst/>
          </a:prstGeom>
        </p:spPr>
        <p:txBody>
          <a:bodyPr wrap="square">
            <a:spAutoFit/>
          </a:bodyPr>
          <a:lstStyle/>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p>
        </p:txBody>
      </p:sp>
      <p:sp>
        <p:nvSpPr>
          <p:cNvPr id="9" name="مستطيل 8"/>
          <p:cNvSpPr/>
          <p:nvPr/>
        </p:nvSpPr>
        <p:spPr>
          <a:xfrm>
            <a:off x="119061" y="175120"/>
            <a:ext cx="5391797" cy="523220"/>
          </a:xfrm>
          <a:prstGeom prst="rect">
            <a:avLst/>
          </a:prstGeom>
        </p:spPr>
        <p:txBody>
          <a:bodyPr wrap="none">
            <a:spAutoFit/>
          </a:bodyPr>
          <a:lstStyle/>
          <a:p>
            <a:r>
              <a:rPr lang="en-US" sz="2800" b="1">
                <a:solidFill>
                  <a:srgbClr val="000000"/>
                </a:solidFill>
                <a:latin typeface="Arial" panose="020B0604020202020204" pitchFamily="34" charset="0"/>
              </a:rPr>
              <a:t>HYDROCARBONS-AROMATIC</a:t>
            </a:r>
            <a:r>
              <a:rPr lang="en-US" b="1">
                <a:solidFill>
                  <a:srgbClr val="000000"/>
                </a:solidFill>
                <a:latin typeface="Arial" panose="020B0604020202020204" pitchFamily="34" charset="0"/>
              </a:rPr>
              <a:t> </a:t>
            </a:r>
            <a:endParaRPr lang="en-US"/>
          </a:p>
        </p:txBody>
      </p:sp>
      <p:pic>
        <p:nvPicPr>
          <p:cNvPr id="4" name="صورة 3"/>
          <p:cNvPicPr>
            <a:picLocks noChangeAspect="1"/>
          </p:cNvPicPr>
          <p:nvPr/>
        </p:nvPicPr>
        <p:blipFill>
          <a:blip r:embed="rId2"/>
          <a:stretch>
            <a:fillRect/>
          </a:stretch>
        </p:blipFill>
        <p:spPr>
          <a:xfrm>
            <a:off x="119061" y="698340"/>
            <a:ext cx="12131645" cy="6034969"/>
          </a:xfrm>
          <a:prstGeom prst="rect">
            <a:avLst/>
          </a:prstGeom>
        </p:spPr>
      </p:pic>
    </p:spTree>
    <p:extLst>
      <p:ext uri="{BB962C8B-B14F-4D97-AF65-F5344CB8AC3E}">
        <p14:creationId xmlns:p14="http://schemas.microsoft.com/office/powerpoint/2010/main" val="344439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6" name="مستطيل 5"/>
          <p:cNvSpPr/>
          <p:nvPr/>
        </p:nvSpPr>
        <p:spPr>
          <a:xfrm>
            <a:off x="0" y="-23843"/>
            <a:ext cx="11715752" cy="4832092"/>
          </a:xfrm>
          <a:prstGeom prst="rect">
            <a:avLst/>
          </a:prstGeom>
        </p:spPr>
        <p:txBody>
          <a:bodyPr wrap="square">
            <a:spAutoFit/>
          </a:bodyPr>
          <a:lstStyle/>
          <a:p>
            <a:endParaRPr lang="en-US"/>
          </a:p>
          <a:p>
            <a:endParaRPr lang="ar-SA" sz="2800"/>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en-US" sz="2400" b="1">
              <a:latin typeface="Arial" panose="020B0604020202020204" pitchFamily="34" charset="0"/>
            </a:endParaRPr>
          </a:p>
          <a:p>
            <a:endParaRPr lang="en-US" sz="2800" b="1"/>
          </a:p>
          <a:p>
            <a:endParaRPr lang="en-US"/>
          </a:p>
        </p:txBody>
      </p:sp>
      <p:sp>
        <p:nvSpPr>
          <p:cNvPr id="3" name="مستطيل 2"/>
          <p:cNvSpPr/>
          <p:nvPr/>
        </p:nvSpPr>
        <p:spPr>
          <a:xfrm>
            <a:off x="119061" y="0"/>
            <a:ext cx="12178146" cy="2677656"/>
          </a:xfrm>
          <a:prstGeom prst="rect">
            <a:avLst/>
          </a:prstGeom>
        </p:spPr>
        <p:txBody>
          <a:bodyPr wrap="square">
            <a:spAutoFit/>
          </a:bodyPr>
          <a:lstStyle/>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p>
        </p:txBody>
      </p:sp>
      <p:sp>
        <p:nvSpPr>
          <p:cNvPr id="9" name="مستطيل 8"/>
          <p:cNvSpPr/>
          <p:nvPr/>
        </p:nvSpPr>
        <p:spPr>
          <a:xfrm>
            <a:off x="119061" y="175120"/>
            <a:ext cx="5391797" cy="523220"/>
          </a:xfrm>
          <a:prstGeom prst="rect">
            <a:avLst/>
          </a:prstGeom>
        </p:spPr>
        <p:txBody>
          <a:bodyPr wrap="none">
            <a:spAutoFit/>
          </a:bodyPr>
          <a:lstStyle/>
          <a:p>
            <a:r>
              <a:rPr lang="en-US" sz="2800" b="1">
                <a:solidFill>
                  <a:srgbClr val="000000"/>
                </a:solidFill>
                <a:latin typeface="Arial" panose="020B0604020202020204" pitchFamily="34" charset="0"/>
              </a:rPr>
              <a:t>HYDROCARBONS-AROMATIC</a:t>
            </a:r>
            <a:r>
              <a:rPr lang="en-US" b="1">
                <a:solidFill>
                  <a:srgbClr val="000000"/>
                </a:solidFill>
                <a:latin typeface="Arial" panose="020B0604020202020204" pitchFamily="34" charset="0"/>
              </a:rPr>
              <a:t> </a:t>
            </a:r>
            <a:endParaRPr lang="en-US"/>
          </a:p>
        </p:txBody>
      </p:sp>
      <p:pic>
        <p:nvPicPr>
          <p:cNvPr id="5" name="صورة 4"/>
          <p:cNvPicPr>
            <a:picLocks noChangeAspect="1"/>
          </p:cNvPicPr>
          <p:nvPr/>
        </p:nvPicPr>
        <p:blipFill>
          <a:blip r:embed="rId2"/>
          <a:stretch>
            <a:fillRect/>
          </a:stretch>
        </p:blipFill>
        <p:spPr>
          <a:xfrm>
            <a:off x="77765" y="698340"/>
            <a:ext cx="12114235" cy="3622664"/>
          </a:xfrm>
          <a:prstGeom prst="rect">
            <a:avLst/>
          </a:prstGeom>
        </p:spPr>
      </p:pic>
      <p:sp>
        <p:nvSpPr>
          <p:cNvPr id="7" name="مستطيل 6"/>
          <p:cNvSpPr/>
          <p:nvPr/>
        </p:nvSpPr>
        <p:spPr>
          <a:xfrm>
            <a:off x="2624356" y="4052035"/>
            <a:ext cx="6096000" cy="2677656"/>
          </a:xfrm>
          <a:prstGeom prst="rect">
            <a:avLst/>
          </a:prstGeom>
        </p:spPr>
        <p:txBody>
          <a:bodyPr>
            <a:spAutoFit/>
          </a:bodyPr>
          <a:lstStyle/>
          <a:p>
            <a:pPr algn="just"/>
            <a:r>
              <a:rPr lang="en-US" sz="2400" i="1">
                <a:solidFill>
                  <a:srgbClr val="000000"/>
                </a:solidFill>
                <a:latin typeface="Times New Roman" panose="02020603050405020304" pitchFamily="18" charset="0"/>
              </a:rPr>
              <a:t>Compound                                 Color </a:t>
            </a:r>
            <a:endParaRPr lang="en-US" sz="2400">
              <a:solidFill>
                <a:srgbClr val="000000"/>
              </a:solidFill>
              <a:latin typeface="Times New Roman" panose="02020603050405020304" pitchFamily="18" charset="0"/>
            </a:endParaRPr>
          </a:p>
          <a:p>
            <a:pPr marR="20000" algn="just"/>
            <a:r>
              <a:rPr lang="en-US" sz="2400">
                <a:solidFill>
                  <a:srgbClr val="000000"/>
                </a:solidFill>
                <a:latin typeface="Times New Roman" panose="02020603050405020304" pitchFamily="18" charset="0"/>
              </a:rPr>
              <a:t>Benzene and its homologs   Orange to red </a:t>
            </a:r>
          </a:p>
          <a:p>
            <a:pPr marR="20000" algn="just"/>
            <a:r>
              <a:rPr lang="en-US" sz="2400">
                <a:solidFill>
                  <a:srgbClr val="000000"/>
                </a:solidFill>
                <a:latin typeface="Times New Roman" panose="02020603050405020304" pitchFamily="18" charset="0"/>
              </a:rPr>
              <a:t>Aryl halides                          Orange to red </a:t>
            </a:r>
          </a:p>
          <a:p>
            <a:pPr marR="25600" algn="just"/>
            <a:r>
              <a:rPr lang="en-US" sz="2400">
                <a:solidFill>
                  <a:srgbClr val="000000"/>
                </a:solidFill>
                <a:latin typeface="Times New Roman" panose="02020603050405020304" pitchFamily="18" charset="0"/>
              </a:rPr>
              <a:t>Naphthalene                          Blue </a:t>
            </a:r>
          </a:p>
          <a:p>
            <a:pPr marR="25600" algn="just"/>
            <a:r>
              <a:rPr lang="en-US" sz="2400">
                <a:solidFill>
                  <a:srgbClr val="000000"/>
                </a:solidFill>
                <a:latin typeface="Times New Roman" panose="02020603050405020304" pitchFamily="18" charset="0"/>
              </a:rPr>
              <a:t>Biphenyl                                Purple </a:t>
            </a:r>
          </a:p>
          <a:p>
            <a:pPr marR="25600" algn="just"/>
            <a:r>
              <a:rPr lang="en-US" sz="2400" err="1">
                <a:solidFill>
                  <a:srgbClr val="000000"/>
                </a:solidFill>
                <a:latin typeface="Times New Roman" panose="02020603050405020304" pitchFamily="18" charset="0"/>
              </a:rPr>
              <a:t>Phenanthrene</a:t>
            </a:r>
            <a:r>
              <a:rPr lang="en-US" sz="2400">
                <a:solidFill>
                  <a:srgbClr val="000000"/>
                </a:solidFill>
                <a:latin typeface="Times New Roman" panose="02020603050405020304" pitchFamily="18" charset="0"/>
              </a:rPr>
              <a:t>                         Purple </a:t>
            </a:r>
          </a:p>
          <a:p>
            <a:r>
              <a:rPr lang="en-US" sz="2400">
                <a:solidFill>
                  <a:srgbClr val="000000"/>
                </a:solidFill>
                <a:latin typeface="Times New Roman" panose="02020603050405020304" pitchFamily="18" charset="0"/>
              </a:rPr>
              <a:t>Anthracene                            Green </a:t>
            </a:r>
            <a:endParaRPr lang="en-US" sz="2400"/>
          </a:p>
        </p:txBody>
      </p:sp>
    </p:spTree>
    <p:extLst>
      <p:ext uri="{BB962C8B-B14F-4D97-AF65-F5344CB8AC3E}">
        <p14:creationId xmlns:p14="http://schemas.microsoft.com/office/powerpoint/2010/main" val="375334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3" name="مستطيل 2"/>
          <p:cNvSpPr/>
          <p:nvPr/>
        </p:nvSpPr>
        <p:spPr>
          <a:xfrm>
            <a:off x="119061" y="0"/>
            <a:ext cx="12178146" cy="2677656"/>
          </a:xfrm>
          <a:prstGeom prst="rect">
            <a:avLst/>
          </a:prstGeom>
        </p:spPr>
        <p:txBody>
          <a:bodyPr wrap="square">
            <a:spAutoFit/>
          </a:bodyPr>
          <a:lstStyle/>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p>
        </p:txBody>
      </p:sp>
      <p:sp>
        <p:nvSpPr>
          <p:cNvPr id="9" name="مستطيل 8"/>
          <p:cNvSpPr/>
          <p:nvPr/>
        </p:nvSpPr>
        <p:spPr>
          <a:xfrm>
            <a:off x="119061" y="175120"/>
            <a:ext cx="2038956" cy="584775"/>
          </a:xfrm>
          <a:prstGeom prst="rect">
            <a:avLst/>
          </a:prstGeom>
        </p:spPr>
        <p:txBody>
          <a:bodyPr wrap="none">
            <a:spAutoFit/>
          </a:bodyPr>
          <a:lstStyle/>
          <a:p>
            <a:r>
              <a:rPr lang="en-US" sz="3200" b="1"/>
              <a:t>KETONES</a:t>
            </a:r>
            <a:r>
              <a:rPr lang="en-US" b="1"/>
              <a:t> </a:t>
            </a:r>
            <a:r>
              <a:rPr lang="en-US" b="1">
                <a:solidFill>
                  <a:srgbClr val="000000"/>
                </a:solidFill>
                <a:latin typeface="Arial" panose="020B0604020202020204" pitchFamily="34" charset="0"/>
              </a:rPr>
              <a:t> </a:t>
            </a:r>
            <a:endParaRPr lang="en-US"/>
          </a:p>
        </p:txBody>
      </p:sp>
      <p:pic>
        <p:nvPicPr>
          <p:cNvPr id="4" name="صورة 3"/>
          <p:cNvPicPr>
            <a:picLocks noChangeAspect="1"/>
          </p:cNvPicPr>
          <p:nvPr/>
        </p:nvPicPr>
        <p:blipFill>
          <a:blip r:embed="rId2"/>
          <a:stretch>
            <a:fillRect/>
          </a:stretch>
        </p:blipFill>
        <p:spPr>
          <a:xfrm>
            <a:off x="285749" y="935015"/>
            <a:ext cx="9997239" cy="1375048"/>
          </a:xfrm>
          <a:prstGeom prst="rect">
            <a:avLst/>
          </a:prstGeom>
        </p:spPr>
      </p:pic>
      <p:pic>
        <p:nvPicPr>
          <p:cNvPr id="8" name="صورة 7"/>
          <p:cNvPicPr>
            <a:picLocks noChangeAspect="1"/>
          </p:cNvPicPr>
          <p:nvPr/>
        </p:nvPicPr>
        <p:blipFill>
          <a:blip r:embed="rId3"/>
          <a:stretch>
            <a:fillRect/>
          </a:stretch>
        </p:blipFill>
        <p:spPr>
          <a:xfrm>
            <a:off x="0" y="2407811"/>
            <a:ext cx="9997239" cy="1228725"/>
          </a:xfrm>
          <a:prstGeom prst="rect">
            <a:avLst/>
          </a:prstGeom>
        </p:spPr>
      </p:pic>
      <p:pic>
        <p:nvPicPr>
          <p:cNvPr id="10" name="صورة 9"/>
          <p:cNvPicPr>
            <a:picLocks noChangeAspect="1"/>
          </p:cNvPicPr>
          <p:nvPr/>
        </p:nvPicPr>
        <p:blipFill>
          <a:blip r:embed="rId4"/>
          <a:stretch>
            <a:fillRect/>
          </a:stretch>
        </p:blipFill>
        <p:spPr>
          <a:xfrm>
            <a:off x="661735" y="3734284"/>
            <a:ext cx="9245265" cy="1276350"/>
          </a:xfrm>
          <a:prstGeom prst="rect">
            <a:avLst/>
          </a:prstGeom>
        </p:spPr>
      </p:pic>
      <p:pic>
        <p:nvPicPr>
          <p:cNvPr id="11" name="صورة 10"/>
          <p:cNvPicPr>
            <a:picLocks noChangeAspect="1"/>
          </p:cNvPicPr>
          <p:nvPr/>
        </p:nvPicPr>
        <p:blipFill>
          <a:blip r:embed="rId5"/>
          <a:stretch>
            <a:fillRect/>
          </a:stretch>
        </p:blipFill>
        <p:spPr>
          <a:xfrm>
            <a:off x="661734" y="5010634"/>
            <a:ext cx="9245265" cy="1905000"/>
          </a:xfrm>
          <a:prstGeom prst="rect">
            <a:avLst/>
          </a:prstGeom>
        </p:spPr>
      </p:pic>
    </p:spTree>
    <p:extLst>
      <p:ext uri="{BB962C8B-B14F-4D97-AF65-F5344CB8AC3E}">
        <p14:creationId xmlns:p14="http://schemas.microsoft.com/office/powerpoint/2010/main" val="227192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624068" y="1616601"/>
            <a:ext cx="11526717" cy="13469856"/>
          </a:xfrm>
        </p:spPr>
        <p:txBody>
          <a:bodyPr>
            <a:normAutofit/>
          </a:bodyPr>
          <a:lstStyle/>
          <a:p>
            <a:pPr lvl="0" algn="l"/>
            <a:r>
              <a:rPr lang="en-US" sz="3400" b="1"/>
              <a:t> </a:t>
            </a:r>
            <a:endParaRPr lang="en-US" sz="3400"/>
          </a:p>
          <a:p>
            <a:pPr lvl="0" algn="l"/>
            <a:endParaRPr lang="en-US" sz="2400" b="1"/>
          </a:p>
          <a:p>
            <a:pPr lvl="0" algn="l"/>
            <a:endParaRPr lang="en-US"/>
          </a:p>
        </p:txBody>
      </p:sp>
      <p:sp>
        <p:nvSpPr>
          <p:cNvPr id="4" name="Rectangle 3"/>
          <p:cNvSpPr>
            <a:spLocks noChangeArrowheads="1"/>
          </p:cNvSpPr>
          <p:nvPr/>
        </p:nvSpPr>
        <p:spPr bwMode="auto">
          <a:xfrm>
            <a:off x="0" y="2373873"/>
            <a:ext cx="1847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905398" y="4268679"/>
            <a:ext cx="149446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مستطيل 1"/>
          <p:cNvSpPr/>
          <p:nvPr/>
        </p:nvSpPr>
        <p:spPr>
          <a:xfrm>
            <a:off x="1304364" y="1589043"/>
            <a:ext cx="8633012" cy="3046988"/>
          </a:xfrm>
          <a:prstGeom prst="rect">
            <a:avLst/>
          </a:prstGeom>
        </p:spPr>
        <p:txBody>
          <a:bodyPr wrap="square">
            <a:spAutoFit/>
          </a:bodyPr>
          <a:lstStyle/>
          <a:p>
            <a:r>
              <a:rPr lang="en-US" sz="1600">
                <a:solidFill>
                  <a:srgbClr val="000000"/>
                </a:solidFill>
                <a:latin typeface="Arial" panose="020B0604020202020204" pitchFamily="34"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example</a:t>
            </a:r>
            <a:r>
              <a:rPr lang="ar-SA" sz="2800">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a:p>
            <a:r>
              <a:rPr lang="en-US" sz="2800">
                <a:latin typeface="Times New Roman" panose="02020603050405020304" pitchFamily="18" charset="0"/>
                <a:ea typeface="Times New Roman" panose="02020603050405020304" pitchFamily="18" charset="0"/>
              </a:rPr>
              <a:t>     Calculate the corrected boiling point of a compound that has an observed boiling point of 125°C at 700 mm pressure.</a:t>
            </a:r>
            <a:endParaRPr lang="ar-SA" sz="2800">
              <a:latin typeface="Times New Roman" panose="02020603050405020304" pitchFamily="18" charset="0"/>
              <a:ea typeface="Times New Roman" panose="02020603050405020304" pitchFamily="18" charset="0"/>
            </a:endParaRPr>
          </a:p>
          <a:p>
            <a:endParaRPr lang="ar-SA" sz="2800">
              <a:latin typeface="Times New Roman" panose="02020603050405020304" pitchFamily="18" charset="0"/>
              <a:ea typeface="Times New Roman" panose="02020603050405020304" pitchFamily="18" charset="0"/>
            </a:endParaRPr>
          </a:p>
          <a:p>
            <a:r>
              <a:rPr lang="en-US" sz="2000">
                <a:solidFill>
                  <a:srgbClr val="000000"/>
                </a:solidFill>
                <a:latin typeface="Times New Roman" panose="02020603050405020304" pitchFamily="18" charset="0"/>
                <a:ea typeface="Times New Roman" panose="02020603050405020304" pitchFamily="18" charset="0"/>
              </a:rPr>
              <a:t>Home work: problems p34.</a:t>
            </a:r>
            <a:endParaRPr lang="en-US" sz="2000">
              <a:solidFill>
                <a:srgbClr val="000000"/>
              </a:solidFill>
              <a:latin typeface="Arial" panose="020B0604020202020204" pitchFamily="34" charset="0"/>
              <a:ea typeface="Times New Roman" panose="02020603050405020304" pitchFamily="18" charset="0"/>
            </a:endParaRPr>
          </a:p>
          <a:p>
            <a:endParaRPr lang="en-US" sz="1600">
              <a:latin typeface="Times New Roman" panose="02020603050405020304" pitchFamily="18" charset="0"/>
              <a:ea typeface="Times New Roman" panose="02020603050405020304" pitchFamily="18" charset="0"/>
            </a:endParaRPr>
          </a:p>
          <a:p>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18537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3" name="مستطيل 2"/>
          <p:cNvSpPr/>
          <p:nvPr/>
        </p:nvSpPr>
        <p:spPr>
          <a:xfrm>
            <a:off x="119061" y="0"/>
            <a:ext cx="12178146" cy="2677656"/>
          </a:xfrm>
          <a:prstGeom prst="rect">
            <a:avLst/>
          </a:prstGeom>
        </p:spPr>
        <p:txBody>
          <a:bodyPr wrap="square">
            <a:spAutoFit/>
          </a:bodyPr>
          <a:lstStyle/>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p>
        </p:txBody>
      </p:sp>
      <p:sp>
        <p:nvSpPr>
          <p:cNvPr id="9" name="مستطيل 8"/>
          <p:cNvSpPr/>
          <p:nvPr/>
        </p:nvSpPr>
        <p:spPr>
          <a:xfrm>
            <a:off x="119061" y="175120"/>
            <a:ext cx="2038956" cy="584775"/>
          </a:xfrm>
          <a:prstGeom prst="rect">
            <a:avLst/>
          </a:prstGeom>
        </p:spPr>
        <p:txBody>
          <a:bodyPr wrap="none">
            <a:spAutoFit/>
          </a:bodyPr>
          <a:lstStyle/>
          <a:p>
            <a:r>
              <a:rPr lang="en-US" sz="3200" b="1"/>
              <a:t>KETONES</a:t>
            </a:r>
            <a:r>
              <a:rPr lang="en-US" b="1"/>
              <a:t> </a:t>
            </a:r>
            <a:r>
              <a:rPr lang="en-US" b="1">
                <a:solidFill>
                  <a:srgbClr val="000000"/>
                </a:solidFill>
                <a:latin typeface="Arial" panose="020B0604020202020204" pitchFamily="34" charset="0"/>
              </a:rPr>
              <a:t> </a:t>
            </a:r>
            <a:endParaRPr lang="en-US"/>
          </a:p>
        </p:txBody>
      </p:sp>
      <p:pic>
        <p:nvPicPr>
          <p:cNvPr id="5" name="صورة 4"/>
          <p:cNvPicPr>
            <a:picLocks noChangeAspect="1"/>
          </p:cNvPicPr>
          <p:nvPr/>
        </p:nvPicPr>
        <p:blipFill>
          <a:blip r:embed="rId2"/>
          <a:stretch>
            <a:fillRect/>
          </a:stretch>
        </p:blipFill>
        <p:spPr>
          <a:xfrm>
            <a:off x="119060" y="733842"/>
            <a:ext cx="10003507" cy="3019425"/>
          </a:xfrm>
          <a:prstGeom prst="rect">
            <a:avLst/>
          </a:prstGeom>
        </p:spPr>
      </p:pic>
      <p:pic>
        <p:nvPicPr>
          <p:cNvPr id="6" name="صورة 5"/>
          <p:cNvPicPr>
            <a:picLocks noChangeAspect="1"/>
          </p:cNvPicPr>
          <p:nvPr/>
        </p:nvPicPr>
        <p:blipFill>
          <a:blip r:embed="rId3"/>
          <a:stretch>
            <a:fillRect/>
          </a:stretch>
        </p:blipFill>
        <p:spPr>
          <a:xfrm>
            <a:off x="377491" y="4077474"/>
            <a:ext cx="9568614" cy="1295400"/>
          </a:xfrm>
          <a:prstGeom prst="rect">
            <a:avLst/>
          </a:prstGeom>
        </p:spPr>
      </p:pic>
    </p:spTree>
    <p:extLst>
      <p:ext uri="{BB962C8B-B14F-4D97-AF65-F5344CB8AC3E}">
        <p14:creationId xmlns:p14="http://schemas.microsoft.com/office/powerpoint/2010/main" val="368289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3" name="مستطيل 2"/>
          <p:cNvSpPr/>
          <p:nvPr/>
        </p:nvSpPr>
        <p:spPr>
          <a:xfrm>
            <a:off x="119061" y="0"/>
            <a:ext cx="12178146" cy="2677656"/>
          </a:xfrm>
          <a:prstGeom prst="rect">
            <a:avLst/>
          </a:prstGeom>
        </p:spPr>
        <p:txBody>
          <a:bodyPr wrap="square">
            <a:spAutoFit/>
          </a:bodyPr>
          <a:lstStyle/>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p>
        </p:txBody>
      </p:sp>
      <p:sp>
        <p:nvSpPr>
          <p:cNvPr id="9" name="مستطيل 8"/>
          <p:cNvSpPr/>
          <p:nvPr/>
        </p:nvSpPr>
        <p:spPr>
          <a:xfrm>
            <a:off x="119061" y="175120"/>
            <a:ext cx="2220480" cy="584775"/>
          </a:xfrm>
          <a:prstGeom prst="rect">
            <a:avLst/>
          </a:prstGeom>
        </p:spPr>
        <p:txBody>
          <a:bodyPr wrap="none">
            <a:spAutoFit/>
          </a:bodyPr>
          <a:lstStyle/>
          <a:p>
            <a:r>
              <a:rPr lang="en-US" sz="3200" b="1"/>
              <a:t>NITRILES  </a:t>
            </a:r>
            <a:r>
              <a:rPr lang="en-US" sz="3200" b="1">
                <a:solidFill>
                  <a:srgbClr val="000000"/>
                </a:solidFill>
                <a:latin typeface="Arial" panose="020B0604020202020204" pitchFamily="34" charset="0"/>
              </a:rPr>
              <a:t> </a:t>
            </a:r>
            <a:endParaRPr lang="en-US" sz="3200"/>
          </a:p>
        </p:txBody>
      </p:sp>
      <p:pic>
        <p:nvPicPr>
          <p:cNvPr id="4" name="صورة 3"/>
          <p:cNvPicPr>
            <a:picLocks noChangeAspect="1"/>
          </p:cNvPicPr>
          <p:nvPr/>
        </p:nvPicPr>
        <p:blipFill>
          <a:blip r:embed="rId2"/>
          <a:stretch>
            <a:fillRect/>
          </a:stretch>
        </p:blipFill>
        <p:spPr>
          <a:xfrm>
            <a:off x="346958" y="856381"/>
            <a:ext cx="9301665" cy="1357430"/>
          </a:xfrm>
          <a:prstGeom prst="rect">
            <a:avLst/>
          </a:prstGeom>
        </p:spPr>
      </p:pic>
      <p:pic>
        <p:nvPicPr>
          <p:cNvPr id="7" name="صورة 6"/>
          <p:cNvPicPr>
            <a:picLocks noChangeAspect="1"/>
          </p:cNvPicPr>
          <p:nvPr/>
        </p:nvPicPr>
        <p:blipFill>
          <a:blip r:embed="rId3"/>
          <a:stretch>
            <a:fillRect/>
          </a:stretch>
        </p:blipFill>
        <p:spPr>
          <a:xfrm>
            <a:off x="119061" y="2454442"/>
            <a:ext cx="9757460" cy="3416969"/>
          </a:xfrm>
          <a:prstGeom prst="rect">
            <a:avLst/>
          </a:prstGeom>
        </p:spPr>
      </p:pic>
    </p:spTree>
    <p:extLst>
      <p:ext uri="{BB962C8B-B14F-4D97-AF65-F5344CB8AC3E}">
        <p14:creationId xmlns:p14="http://schemas.microsoft.com/office/powerpoint/2010/main" val="401335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3" name="مستطيل 2"/>
          <p:cNvSpPr/>
          <p:nvPr/>
        </p:nvSpPr>
        <p:spPr>
          <a:xfrm>
            <a:off x="119061" y="0"/>
            <a:ext cx="12178146" cy="2677656"/>
          </a:xfrm>
          <a:prstGeom prst="rect">
            <a:avLst/>
          </a:prstGeom>
        </p:spPr>
        <p:txBody>
          <a:bodyPr wrap="square">
            <a:spAutoFit/>
          </a:bodyPr>
          <a:lstStyle/>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p>
        </p:txBody>
      </p:sp>
      <p:sp>
        <p:nvSpPr>
          <p:cNvPr id="9" name="مستطيل 8"/>
          <p:cNvSpPr/>
          <p:nvPr/>
        </p:nvSpPr>
        <p:spPr>
          <a:xfrm>
            <a:off x="119061" y="175120"/>
            <a:ext cx="4373313" cy="584775"/>
          </a:xfrm>
          <a:prstGeom prst="rect">
            <a:avLst/>
          </a:prstGeom>
        </p:spPr>
        <p:txBody>
          <a:bodyPr wrap="none">
            <a:spAutoFit/>
          </a:bodyPr>
          <a:lstStyle/>
          <a:p>
            <a:r>
              <a:rPr lang="en-US" sz="3200" b="1"/>
              <a:t>NITRO COMPOUNDS   </a:t>
            </a:r>
            <a:r>
              <a:rPr lang="en-US" sz="3200" b="1">
                <a:solidFill>
                  <a:srgbClr val="000000"/>
                </a:solidFill>
                <a:latin typeface="Arial" panose="020B0604020202020204" pitchFamily="34" charset="0"/>
              </a:rPr>
              <a:t> </a:t>
            </a:r>
            <a:endParaRPr lang="en-US" sz="3200"/>
          </a:p>
        </p:txBody>
      </p:sp>
      <p:pic>
        <p:nvPicPr>
          <p:cNvPr id="5" name="صورة 4"/>
          <p:cNvPicPr>
            <a:picLocks noChangeAspect="1"/>
          </p:cNvPicPr>
          <p:nvPr/>
        </p:nvPicPr>
        <p:blipFill>
          <a:blip r:embed="rId2"/>
          <a:stretch>
            <a:fillRect/>
          </a:stretch>
        </p:blipFill>
        <p:spPr>
          <a:xfrm>
            <a:off x="119061" y="935015"/>
            <a:ext cx="11098080" cy="4455132"/>
          </a:xfrm>
          <a:prstGeom prst="rect">
            <a:avLst/>
          </a:prstGeom>
        </p:spPr>
      </p:pic>
    </p:spTree>
    <p:extLst>
      <p:ext uri="{BB962C8B-B14F-4D97-AF65-F5344CB8AC3E}">
        <p14:creationId xmlns:p14="http://schemas.microsoft.com/office/powerpoint/2010/main" val="185685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3" name="مستطيل 2"/>
          <p:cNvSpPr/>
          <p:nvPr/>
        </p:nvSpPr>
        <p:spPr>
          <a:xfrm>
            <a:off x="119061" y="0"/>
            <a:ext cx="12178146" cy="2677656"/>
          </a:xfrm>
          <a:prstGeom prst="rect">
            <a:avLst/>
          </a:prstGeom>
        </p:spPr>
        <p:txBody>
          <a:bodyPr wrap="square">
            <a:spAutoFit/>
          </a:bodyPr>
          <a:lstStyle/>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p>
        </p:txBody>
      </p:sp>
      <p:sp>
        <p:nvSpPr>
          <p:cNvPr id="9" name="مستطيل 8"/>
          <p:cNvSpPr/>
          <p:nvPr/>
        </p:nvSpPr>
        <p:spPr>
          <a:xfrm>
            <a:off x="119061" y="175120"/>
            <a:ext cx="4373313" cy="584775"/>
          </a:xfrm>
          <a:prstGeom prst="rect">
            <a:avLst/>
          </a:prstGeom>
        </p:spPr>
        <p:txBody>
          <a:bodyPr wrap="none">
            <a:spAutoFit/>
          </a:bodyPr>
          <a:lstStyle/>
          <a:p>
            <a:r>
              <a:rPr lang="en-US" sz="3200" b="1"/>
              <a:t>NITRO COMPOUNDS   </a:t>
            </a:r>
            <a:r>
              <a:rPr lang="en-US" sz="3200" b="1">
                <a:solidFill>
                  <a:srgbClr val="000000"/>
                </a:solidFill>
                <a:latin typeface="Arial" panose="020B0604020202020204" pitchFamily="34" charset="0"/>
              </a:rPr>
              <a:t> </a:t>
            </a:r>
            <a:endParaRPr lang="en-US" sz="3200"/>
          </a:p>
        </p:txBody>
      </p:sp>
      <p:pic>
        <p:nvPicPr>
          <p:cNvPr id="4" name="صورة 3"/>
          <p:cNvPicPr>
            <a:picLocks noChangeAspect="1"/>
          </p:cNvPicPr>
          <p:nvPr/>
        </p:nvPicPr>
        <p:blipFill>
          <a:blip r:embed="rId2"/>
          <a:stretch>
            <a:fillRect/>
          </a:stretch>
        </p:blipFill>
        <p:spPr>
          <a:xfrm>
            <a:off x="0" y="935015"/>
            <a:ext cx="11465472" cy="4326796"/>
          </a:xfrm>
          <a:prstGeom prst="rect">
            <a:avLst/>
          </a:prstGeom>
        </p:spPr>
      </p:pic>
    </p:spTree>
    <p:extLst>
      <p:ext uri="{BB962C8B-B14F-4D97-AF65-F5344CB8AC3E}">
        <p14:creationId xmlns:p14="http://schemas.microsoft.com/office/powerpoint/2010/main" val="428552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3" name="مستطيل 2"/>
          <p:cNvSpPr/>
          <p:nvPr/>
        </p:nvSpPr>
        <p:spPr>
          <a:xfrm>
            <a:off x="119061" y="0"/>
            <a:ext cx="12178146" cy="2677656"/>
          </a:xfrm>
          <a:prstGeom prst="rect">
            <a:avLst/>
          </a:prstGeom>
        </p:spPr>
        <p:txBody>
          <a:bodyPr wrap="square">
            <a:spAutoFit/>
          </a:bodyPr>
          <a:lstStyle/>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p>
        </p:txBody>
      </p:sp>
      <p:sp>
        <p:nvSpPr>
          <p:cNvPr id="9" name="مستطيل 8"/>
          <p:cNvSpPr/>
          <p:nvPr/>
        </p:nvSpPr>
        <p:spPr>
          <a:xfrm>
            <a:off x="119061" y="175120"/>
            <a:ext cx="4373313" cy="584775"/>
          </a:xfrm>
          <a:prstGeom prst="rect">
            <a:avLst/>
          </a:prstGeom>
        </p:spPr>
        <p:txBody>
          <a:bodyPr wrap="none">
            <a:spAutoFit/>
          </a:bodyPr>
          <a:lstStyle/>
          <a:p>
            <a:r>
              <a:rPr lang="en-US" sz="3200" b="1"/>
              <a:t>NITRO COMPOUNDS   </a:t>
            </a:r>
            <a:r>
              <a:rPr lang="en-US" sz="3200" b="1">
                <a:solidFill>
                  <a:srgbClr val="000000"/>
                </a:solidFill>
                <a:latin typeface="Arial" panose="020B0604020202020204" pitchFamily="34" charset="0"/>
              </a:rPr>
              <a:t> </a:t>
            </a:r>
            <a:endParaRPr lang="en-US" sz="3200"/>
          </a:p>
        </p:txBody>
      </p:sp>
      <p:sp>
        <p:nvSpPr>
          <p:cNvPr id="6" name="مستطيل 5"/>
          <p:cNvSpPr/>
          <p:nvPr/>
        </p:nvSpPr>
        <p:spPr>
          <a:xfrm>
            <a:off x="288758" y="935015"/>
            <a:ext cx="8855242" cy="3416320"/>
          </a:xfrm>
          <a:prstGeom prst="rect">
            <a:avLst/>
          </a:prstGeom>
        </p:spPr>
        <p:txBody>
          <a:bodyPr wrap="square">
            <a:spAutoFit/>
          </a:bodyPr>
          <a:lstStyle/>
          <a:p>
            <a:r>
              <a:rPr lang="en-US" sz="2400" b="1">
                <a:solidFill>
                  <a:srgbClr val="000000"/>
                </a:solidFill>
                <a:latin typeface="Arial" panose="020B0604020202020204" pitchFamily="34" charset="0"/>
              </a:rPr>
              <a:t>Experiment 44 Treatment of Aromatic Nitro Compounds with Sodium Hydroxide </a:t>
            </a:r>
            <a:endParaRPr lang="en-US" sz="2400">
              <a:solidFill>
                <a:srgbClr val="000000"/>
              </a:solidFill>
              <a:latin typeface="Arial" panose="020B0604020202020204" pitchFamily="34" charset="0"/>
            </a:endParaRPr>
          </a:p>
          <a:p>
            <a:pPr marR="4800"/>
            <a:r>
              <a:rPr lang="en-US" sz="2800">
                <a:solidFill>
                  <a:srgbClr val="000000"/>
                </a:solidFill>
                <a:latin typeface="Times New Roman" panose="02020603050405020304" pitchFamily="18" charset="0"/>
              </a:rPr>
              <a:t>To 5 mL of 20% sodium hydroxide solution add 2 mL of ethanol and a drop or a crystal of the unknown, and shake vigorously. Note the color of the solution. Alternatively, dissolve 0.1 g of the unknown in 10 mL of acetone and add, with shaking, 2-3 mL of 10% sodium hydroxide solution. Note the color of the solution. </a:t>
            </a:r>
            <a:endParaRPr lang="en-US" sz="2800"/>
          </a:p>
        </p:txBody>
      </p:sp>
    </p:spTree>
    <p:extLst>
      <p:ext uri="{BB962C8B-B14F-4D97-AF65-F5344CB8AC3E}">
        <p14:creationId xmlns:p14="http://schemas.microsoft.com/office/powerpoint/2010/main" val="357132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3" name="مستطيل 2"/>
          <p:cNvSpPr/>
          <p:nvPr/>
        </p:nvSpPr>
        <p:spPr>
          <a:xfrm>
            <a:off x="119061" y="0"/>
            <a:ext cx="12178146" cy="2677656"/>
          </a:xfrm>
          <a:prstGeom prst="rect">
            <a:avLst/>
          </a:prstGeom>
        </p:spPr>
        <p:txBody>
          <a:bodyPr wrap="square">
            <a:spAutoFit/>
          </a:bodyPr>
          <a:lstStyle/>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p>
        </p:txBody>
      </p:sp>
      <p:sp>
        <p:nvSpPr>
          <p:cNvPr id="9" name="مستطيل 8"/>
          <p:cNvSpPr/>
          <p:nvPr/>
        </p:nvSpPr>
        <p:spPr>
          <a:xfrm>
            <a:off x="119061" y="175120"/>
            <a:ext cx="2008883" cy="584775"/>
          </a:xfrm>
          <a:prstGeom prst="rect">
            <a:avLst/>
          </a:prstGeom>
        </p:spPr>
        <p:txBody>
          <a:bodyPr wrap="none">
            <a:spAutoFit/>
          </a:bodyPr>
          <a:lstStyle/>
          <a:p>
            <a:r>
              <a:rPr lang="en-US" sz="3200" b="1"/>
              <a:t>PHENOLS</a:t>
            </a:r>
            <a:r>
              <a:rPr lang="en-US" b="1"/>
              <a:t> </a:t>
            </a:r>
            <a:endParaRPr lang="en-US" sz="3200"/>
          </a:p>
        </p:txBody>
      </p:sp>
      <p:pic>
        <p:nvPicPr>
          <p:cNvPr id="4" name="صورة 3"/>
          <p:cNvPicPr>
            <a:picLocks noChangeAspect="1"/>
          </p:cNvPicPr>
          <p:nvPr/>
        </p:nvPicPr>
        <p:blipFill>
          <a:blip r:embed="rId2"/>
          <a:stretch>
            <a:fillRect/>
          </a:stretch>
        </p:blipFill>
        <p:spPr>
          <a:xfrm>
            <a:off x="119061" y="935015"/>
            <a:ext cx="11855839" cy="5722459"/>
          </a:xfrm>
          <a:prstGeom prst="rect">
            <a:avLst/>
          </a:prstGeom>
        </p:spPr>
      </p:pic>
    </p:spTree>
    <p:extLst>
      <p:ext uri="{BB962C8B-B14F-4D97-AF65-F5344CB8AC3E}">
        <p14:creationId xmlns:p14="http://schemas.microsoft.com/office/powerpoint/2010/main" val="83381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3" name="مستطيل 2"/>
          <p:cNvSpPr/>
          <p:nvPr/>
        </p:nvSpPr>
        <p:spPr>
          <a:xfrm>
            <a:off x="119061" y="0"/>
            <a:ext cx="12178146" cy="2677656"/>
          </a:xfrm>
          <a:prstGeom prst="rect">
            <a:avLst/>
          </a:prstGeom>
        </p:spPr>
        <p:txBody>
          <a:bodyPr wrap="square">
            <a:spAutoFit/>
          </a:bodyPr>
          <a:lstStyle/>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p>
        </p:txBody>
      </p:sp>
      <p:sp>
        <p:nvSpPr>
          <p:cNvPr id="9" name="مستطيل 8"/>
          <p:cNvSpPr/>
          <p:nvPr/>
        </p:nvSpPr>
        <p:spPr>
          <a:xfrm>
            <a:off x="119061" y="175120"/>
            <a:ext cx="2008883" cy="584775"/>
          </a:xfrm>
          <a:prstGeom prst="rect">
            <a:avLst/>
          </a:prstGeom>
        </p:spPr>
        <p:txBody>
          <a:bodyPr wrap="none">
            <a:spAutoFit/>
          </a:bodyPr>
          <a:lstStyle/>
          <a:p>
            <a:r>
              <a:rPr lang="en-US" sz="3200" b="1"/>
              <a:t>PHENOLS</a:t>
            </a:r>
            <a:r>
              <a:rPr lang="en-US" b="1"/>
              <a:t> </a:t>
            </a:r>
            <a:endParaRPr lang="en-US" sz="3200"/>
          </a:p>
        </p:txBody>
      </p:sp>
      <p:pic>
        <p:nvPicPr>
          <p:cNvPr id="6" name="صورة 5"/>
          <p:cNvPicPr>
            <a:picLocks noChangeAspect="1"/>
          </p:cNvPicPr>
          <p:nvPr/>
        </p:nvPicPr>
        <p:blipFill>
          <a:blip r:embed="rId2"/>
          <a:stretch>
            <a:fillRect/>
          </a:stretch>
        </p:blipFill>
        <p:spPr>
          <a:xfrm>
            <a:off x="119060" y="950891"/>
            <a:ext cx="11882875" cy="5273446"/>
          </a:xfrm>
          <a:prstGeom prst="rect">
            <a:avLst/>
          </a:prstGeom>
        </p:spPr>
      </p:pic>
    </p:spTree>
    <p:extLst>
      <p:ext uri="{BB962C8B-B14F-4D97-AF65-F5344CB8AC3E}">
        <p14:creationId xmlns:p14="http://schemas.microsoft.com/office/powerpoint/2010/main" val="132006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3" name="مستطيل 2"/>
          <p:cNvSpPr/>
          <p:nvPr/>
        </p:nvSpPr>
        <p:spPr>
          <a:xfrm>
            <a:off x="119061" y="0"/>
            <a:ext cx="12178146" cy="2677656"/>
          </a:xfrm>
          <a:prstGeom prst="rect">
            <a:avLst/>
          </a:prstGeom>
        </p:spPr>
        <p:txBody>
          <a:bodyPr wrap="square">
            <a:spAutoFit/>
          </a:bodyPr>
          <a:lstStyle/>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p>
        </p:txBody>
      </p:sp>
      <p:sp>
        <p:nvSpPr>
          <p:cNvPr id="9" name="مستطيل 8"/>
          <p:cNvSpPr/>
          <p:nvPr/>
        </p:nvSpPr>
        <p:spPr>
          <a:xfrm>
            <a:off x="119061" y="175120"/>
            <a:ext cx="9817624" cy="523220"/>
          </a:xfrm>
          <a:prstGeom prst="rect">
            <a:avLst/>
          </a:prstGeom>
        </p:spPr>
        <p:txBody>
          <a:bodyPr wrap="none">
            <a:spAutoFit/>
          </a:bodyPr>
          <a:lstStyle/>
          <a:p>
            <a:r>
              <a:rPr lang="en-US" sz="2800" b="1"/>
              <a:t>SULFONAMIDES, SULFONIC ACIDS, SULFONYL CHLORIDES  </a:t>
            </a:r>
            <a:endParaRPr lang="en-US" sz="2800"/>
          </a:p>
        </p:txBody>
      </p:sp>
      <p:pic>
        <p:nvPicPr>
          <p:cNvPr id="5" name="صورة 4"/>
          <p:cNvPicPr>
            <a:picLocks noChangeAspect="1"/>
          </p:cNvPicPr>
          <p:nvPr/>
        </p:nvPicPr>
        <p:blipFill>
          <a:blip r:embed="rId2"/>
          <a:stretch>
            <a:fillRect/>
          </a:stretch>
        </p:blipFill>
        <p:spPr>
          <a:xfrm>
            <a:off x="119060" y="873460"/>
            <a:ext cx="10548939" cy="2479340"/>
          </a:xfrm>
          <a:prstGeom prst="rect">
            <a:avLst/>
          </a:prstGeom>
        </p:spPr>
      </p:pic>
      <p:pic>
        <p:nvPicPr>
          <p:cNvPr id="7" name="صورة 6"/>
          <p:cNvPicPr>
            <a:picLocks noChangeAspect="1"/>
          </p:cNvPicPr>
          <p:nvPr/>
        </p:nvPicPr>
        <p:blipFill>
          <a:blip r:embed="rId3"/>
          <a:stretch>
            <a:fillRect/>
          </a:stretch>
        </p:blipFill>
        <p:spPr>
          <a:xfrm>
            <a:off x="315578" y="3352800"/>
            <a:ext cx="10352421" cy="1181100"/>
          </a:xfrm>
          <a:prstGeom prst="rect">
            <a:avLst/>
          </a:prstGeom>
        </p:spPr>
      </p:pic>
      <p:pic>
        <p:nvPicPr>
          <p:cNvPr id="8" name="صورة 7"/>
          <p:cNvPicPr>
            <a:picLocks noChangeAspect="1"/>
          </p:cNvPicPr>
          <p:nvPr/>
        </p:nvPicPr>
        <p:blipFill>
          <a:blip r:embed="rId3"/>
          <a:stretch>
            <a:fillRect/>
          </a:stretch>
        </p:blipFill>
        <p:spPr>
          <a:xfrm>
            <a:off x="459956" y="4485799"/>
            <a:ext cx="10063664" cy="1181100"/>
          </a:xfrm>
          <a:prstGeom prst="rect">
            <a:avLst/>
          </a:prstGeom>
        </p:spPr>
      </p:pic>
      <p:pic>
        <p:nvPicPr>
          <p:cNvPr id="10" name="صورة 9"/>
          <p:cNvPicPr>
            <a:picLocks noChangeAspect="1"/>
          </p:cNvPicPr>
          <p:nvPr/>
        </p:nvPicPr>
        <p:blipFill>
          <a:blip r:embed="rId4"/>
          <a:stretch>
            <a:fillRect/>
          </a:stretch>
        </p:blipFill>
        <p:spPr>
          <a:xfrm>
            <a:off x="991976" y="5751493"/>
            <a:ext cx="8803105" cy="942448"/>
          </a:xfrm>
          <a:prstGeom prst="rect">
            <a:avLst/>
          </a:prstGeom>
        </p:spPr>
      </p:pic>
    </p:spTree>
    <p:extLst>
      <p:ext uri="{BB962C8B-B14F-4D97-AF65-F5344CB8AC3E}">
        <p14:creationId xmlns:p14="http://schemas.microsoft.com/office/powerpoint/2010/main" val="46864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3" name="مستطيل 2"/>
          <p:cNvSpPr/>
          <p:nvPr/>
        </p:nvSpPr>
        <p:spPr>
          <a:xfrm>
            <a:off x="119061" y="0"/>
            <a:ext cx="12178146" cy="2677656"/>
          </a:xfrm>
          <a:prstGeom prst="rect">
            <a:avLst/>
          </a:prstGeom>
        </p:spPr>
        <p:txBody>
          <a:bodyPr wrap="square">
            <a:spAutoFit/>
          </a:bodyPr>
          <a:lstStyle/>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p>
        </p:txBody>
      </p:sp>
      <p:sp>
        <p:nvSpPr>
          <p:cNvPr id="9" name="مستطيل 8"/>
          <p:cNvSpPr/>
          <p:nvPr/>
        </p:nvSpPr>
        <p:spPr>
          <a:xfrm>
            <a:off x="119061" y="175120"/>
            <a:ext cx="9817624" cy="523220"/>
          </a:xfrm>
          <a:prstGeom prst="rect">
            <a:avLst/>
          </a:prstGeom>
        </p:spPr>
        <p:txBody>
          <a:bodyPr wrap="none">
            <a:spAutoFit/>
          </a:bodyPr>
          <a:lstStyle/>
          <a:p>
            <a:r>
              <a:rPr lang="en-US" sz="2800" b="1"/>
              <a:t>SULFONAMIDES, SULFONIC ACIDS, SULFONYL CHLORIDES  </a:t>
            </a:r>
            <a:endParaRPr lang="en-US" sz="2800"/>
          </a:p>
        </p:txBody>
      </p:sp>
      <p:pic>
        <p:nvPicPr>
          <p:cNvPr id="4" name="صورة 3"/>
          <p:cNvPicPr>
            <a:picLocks noChangeAspect="1"/>
          </p:cNvPicPr>
          <p:nvPr/>
        </p:nvPicPr>
        <p:blipFill>
          <a:blip r:embed="rId2"/>
          <a:stretch>
            <a:fillRect/>
          </a:stretch>
        </p:blipFill>
        <p:spPr>
          <a:xfrm>
            <a:off x="277980" y="873460"/>
            <a:ext cx="10889901" cy="5984540"/>
          </a:xfrm>
          <a:prstGeom prst="rect">
            <a:avLst/>
          </a:prstGeom>
        </p:spPr>
      </p:pic>
    </p:spTree>
    <p:extLst>
      <p:ext uri="{BB962C8B-B14F-4D97-AF65-F5344CB8AC3E}">
        <p14:creationId xmlns:p14="http://schemas.microsoft.com/office/powerpoint/2010/main" val="236825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624068" y="1616601"/>
            <a:ext cx="11526717" cy="13469856"/>
          </a:xfrm>
        </p:spPr>
        <p:txBody>
          <a:bodyPr>
            <a:normAutofit/>
          </a:bodyPr>
          <a:lstStyle/>
          <a:p>
            <a:pPr lvl="0" algn="l"/>
            <a:r>
              <a:rPr lang="en-US" sz="3400" b="1"/>
              <a:t> </a:t>
            </a:r>
            <a:endParaRPr lang="en-US" sz="3400"/>
          </a:p>
          <a:p>
            <a:pPr lvl="0" algn="l"/>
            <a:endParaRPr lang="en-US" sz="2400" b="1"/>
          </a:p>
          <a:p>
            <a:pPr lvl="0" algn="l"/>
            <a:endParaRPr lang="en-US"/>
          </a:p>
        </p:txBody>
      </p:sp>
      <p:sp>
        <p:nvSpPr>
          <p:cNvPr id="4" name="Rectangle 3"/>
          <p:cNvSpPr>
            <a:spLocks noChangeArrowheads="1"/>
          </p:cNvSpPr>
          <p:nvPr/>
        </p:nvSpPr>
        <p:spPr bwMode="auto">
          <a:xfrm>
            <a:off x="0" y="2373873"/>
            <a:ext cx="1847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905398" y="4268679"/>
            <a:ext cx="149446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مستطيل 4"/>
          <p:cNvSpPr/>
          <p:nvPr/>
        </p:nvSpPr>
        <p:spPr>
          <a:xfrm>
            <a:off x="184731" y="712695"/>
            <a:ext cx="8959269" cy="6176050"/>
          </a:xfrm>
          <a:prstGeom prst="rect">
            <a:avLst/>
          </a:prstGeom>
        </p:spPr>
        <p:txBody>
          <a:bodyPr wrap="square">
            <a:spAutoFit/>
          </a:bodyPr>
          <a:lstStyle/>
          <a:p>
            <a:r>
              <a:rPr lang="en-US" sz="2400" b="1">
                <a:latin typeface="Times New Roman" panose="02020603050405020304" pitchFamily="18" charset="0"/>
                <a:ea typeface="Times New Roman" panose="02020603050405020304" pitchFamily="18" charset="0"/>
              </a:rPr>
              <a:t>as the pressure is reduced, the boiling point of the liquid is reduced.</a:t>
            </a:r>
            <a:endParaRPr lang="en-US" sz="2400">
              <a:latin typeface="Times New Roman" panose="02020603050405020304" pitchFamily="18" charset="0"/>
              <a:ea typeface="Times New Roman" panose="02020603050405020304" pitchFamily="18" charset="0"/>
            </a:endParaRPr>
          </a:p>
          <a:p>
            <a:r>
              <a:rPr lang="en-US" sz="2400">
                <a:latin typeface="Times New Roman" panose="02020603050405020304" pitchFamily="18" charset="0"/>
                <a:ea typeface="Times New Roman" panose="02020603050405020304" pitchFamily="18" charset="0"/>
              </a:rPr>
              <a:t>- </a:t>
            </a:r>
            <a:r>
              <a:rPr lang="en-US" sz="2400" err="1">
                <a:latin typeface="Times New Roman" panose="02020603050405020304" pitchFamily="18" charset="0"/>
                <a:ea typeface="Times New Roman" panose="02020603050405020304" pitchFamily="18" charset="0"/>
              </a:rPr>
              <a:t>bioling</a:t>
            </a:r>
            <a:r>
              <a:rPr lang="en-US" sz="2400">
                <a:latin typeface="Times New Roman" panose="02020603050405020304" pitchFamily="18" charset="0"/>
                <a:ea typeface="Times New Roman" panose="02020603050405020304" pitchFamily="18" charset="0"/>
              </a:rPr>
              <a:t> </a:t>
            </a:r>
            <a:r>
              <a:rPr lang="en-US" sz="2400" err="1">
                <a:latin typeface="Times New Roman" panose="02020603050405020304" pitchFamily="18" charset="0"/>
                <a:ea typeface="Times New Roman" panose="02020603050405020304" pitchFamily="18" charset="0"/>
              </a:rPr>
              <a:t>piont</a:t>
            </a:r>
            <a:r>
              <a:rPr lang="en-US" sz="2400">
                <a:latin typeface="Times New Roman" panose="02020603050405020304" pitchFamily="18" charset="0"/>
                <a:ea typeface="Times New Roman" panose="02020603050405020304" pitchFamily="18" charset="0"/>
              </a:rPr>
              <a:t> </a:t>
            </a:r>
            <a:r>
              <a:rPr lang="en-US" sz="2400" err="1">
                <a:latin typeface="Times New Roman" panose="02020603050405020304" pitchFamily="18" charset="0"/>
                <a:ea typeface="Times New Roman" panose="02020603050405020304" pitchFamily="18" charset="0"/>
              </a:rPr>
              <a:t>depende</a:t>
            </a:r>
            <a:r>
              <a:rPr lang="en-US" sz="2400">
                <a:latin typeface="Times New Roman" panose="02020603050405020304" pitchFamily="18" charset="0"/>
                <a:ea typeface="Times New Roman" panose="02020603050405020304" pitchFamily="18" charset="0"/>
              </a:rPr>
              <a:t> on:  </a:t>
            </a:r>
            <a:r>
              <a:rPr lang="en-US" sz="2400" err="1">
                <a:latin typeface="Times New Roman" panose="02020603050405020304" pitchFamily="18" charset="0"/>
                <a:ea typeface="Times New Roman" panose="02020603050405020304" pitchFamily="18" charset="0"/>
              </a:rPr>
              <a:t>M.wt</a:t>
            </a:r>
            <a:r>
              <a:rPr lang="en-US" sz="2400">
                <a:latin typeface="Times New Roman" panose="02020603050405020304" pitchFamily="18" charset="0"/>
                <a:ea typeface="Times New Roman" panose="02020603050405020304" pitchFamily="18" charset="0"/>
              </a:rPr>
              <a:t> , associated or </a:t>
            </a:r>
            <a:r>
              <a:rPr lang="en-US" sz="2400" err="1">
                <a:latin typeface="Times New Roman" panose="02020603050405020304" pitchFamily="18" charset="0"/>
                <a:ea typeface="Times New Roman" panose="02020603050405020304" pitchFamily="18" charset="0"/>
              </a:rPr>
              <a:t>nonassociated</a:t>
            </a:r>
            <a:r>
              <a:rPr lang="en-US" sz="2400">
                <a:latin typeface="Times New Roman" panose="02020603050405020304" pitchFamily="18" charset="0"/>
                <a:ea typeface="Times New Roman" panose="02020603050405020304" pitchFamily="18" charset="0"/>
              </a:rPr>
              <a:t> </a:t>
            </a:r>
          </a:p>
          <a:p>
            <a:pPr marL="342900" indent="-342900">
              <a:buFontTx/>
              <a:buChar char="-"/>
            </a:pPr>
            <a:r>
              <a:rPr lang="en-US" sz="2400">
                <a:latin typeface="Times New Roman" panose="02020603050405020304" pitchFamily="18" charset="0"/>
                <a:ea typeface="Times New Roman" panose="02020603050405020304" pitchFamily="18" charset="0"/>
              </a:rPr>
              <a:t>branching of the chain and position of the functional group influence </a:t>
            </a:r>
            <a:r>
              <a:rPr lang="ar-SA" sz="2400">
                <a:latin typeface="Times New Roman" panose="02020603050405020304" pitchFamily="18" charset="0"/>
                <a:ea typeface="Times New Roman" panose="02020603050405020304" pitchFamily="18" charset="0"/>
              </a:rPr>
              <a:t>  </a:t>
            </a:r>
            <a:r>
              <a:rPr lang="en-US" sz="2400">
                <a:latin typeface="Times New Roman" panose="02020603050405020304" pitchFamily="18" charset="0"/>
                <a:ea typeface="Times New Roman" panose="02020603050405020304" pitchFamily="18" charset="0"/>
              </a:rPr>
              <a:t>the boiling point.</a:t>
            </a:r>
          </a:p>
          <a:p>
            <a:r>
              <a:rPr lang="en-US" sz="2400">
                <a:solidFill>
                  <a:srgbClr val="000000"/>
                </a:solidFill>
                <a:latin typeface="Times New Roman" panose="02020603050405020304" pitchFamily="18" charset="0"/>
                <a:ea typeface="Calibri" panose="020F0502020204030204" pitchFamily="34" charset="0"/>
              </a:rPr>
              <a:t> </a:t>
            </a:r>
            <a:endParaRPr lang="en-US" sz="2400">
              <a:latin typeface="Times New Roman" panose="02020603050405020304" pitchFamily="18" charset="0"/>
              <a:ea typeface="Times New Roman" panose="02020603050405020304" pitchFamily="18" charset="0"/>
            </a:endParaRPr>
          </a:p>
          <a:p>
            <a:pPr marL="342900" lvl="0" indent="-342900">
              <a:spcAft>
                <a:spcPts val="170"/>
              </a:spcAft>
              <a:buFont typeface="+mj-lt"/>
              <a:buAutoNum type="arabicPeriod"/>
            </a:pPr>
            <a:r>
              <a:rPr lang="en-US" sz="2400">
                <a:solidFill>
                  <a:srgbClr val="000000"/>
                </a:solidFill>
                <a:latin typeface="Times New Roman" panose="02020603050405020304" pitchFamily="18" charset="0"/>
                <a:ea typeface="Calibri" panose="020F0502020204030204" pitchFamily="34" charset="0"/>
              </a:rPr>
              <a:t>Among isomeric alcohols, the straight-chain isomer has the highest boiling point. </a:t>
            </a:r>
            <a:endParaRPr lang="en-US" sz="2400">
              <a:latin typeface="Times New Roman" panose="02020603050405020304" pitchFamily="18" charset="0"/>
              <a:ea typeface="Times New Roman" panose="02020603050405020304" pitchFamily="18" charset="0"/>
            </a:endParaRPr>
          </a:p>
          <a:p>
            <a:pPr marL="342900" lvl="0" indent="-342900">
              <a:spcAft>
                <a:spcPts val="170"/>
              </a:spcAft>
              <a:buFont typeface="+mj-lt"/>
              <a:buAutoNum type="arabicPeriod"/>
            </a:pPr>
            <a:r>
              <a:rPr lang="en-US" sz="2400">
                <a:solidFill>
                  <a:srgbClr val="000000"/>
                </a:solidFill>
                <a:latin typeface="Arial" panose="020B0604020202020204" pitchFamily="34" charset="0"/>
                <a:ea typeface="Calibri" panose="020F0502020204030204" pitchFamily="34" charset="0"/>
              </a:rPr>
              <a:t>If </a:t>
            </a:r>
            <a:r>
              <a:rPr lang="en-US" sz="2400">
                <a:solidFill>
                  <a:srgbClr val="000000"/>
                </a:solidFill>
                <a:latin typeface="Times New Roman" panose="02020603050405020304" pitchFamily="18" charset="0"/>
                <a:ea typeface="Calibri" panose="020F0502020204030204" pitchFamily="34" charset="0"/>
              </a:rPr>
              <a:t>comparisons are made of alcohols of the same type, the greater the branching of the chain, the lower the </a:t>
            </a:r>
            <a:r>
              <a:rPr lang="en-US" sz="2400" err="1">
                <a:solidFill>
                  <a:srgbClr val="000000"/>
                </a:solidFill>
                <a:latin typeface="Times New Roman" panose="02020603050405020304" pitchFamily="18" charset="0"/>
                <a:ea typeface="Calibri" panose="020F0502020204030204" pitchFamily="34" charset="0"/>
              </a:rPr>
              <a:t>bOiling</a:t>
            </a:r>
            <a:r>
              <a:rPr lang="en-US" sz="2400">
                <a:solidFill>
                  <a:srgbClr val="000000"/>
                </a:solidFill>
                <a:latin typeface="Times New Roman" panose="02020603050405020304" pitchFamily="18" charset="0"/>
                <a:ea typeface="Calibri" panose="020F0502020204030204" pitchFamily="34" charset="0"/>
              </a:rPr>
              <a:t> point. </a:t>
            </a:r>
            <a:endParaRPr lang="en-US" sz="2400">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2400">
                <a:solidFill>
                  <a:srgbClr val="000000"/>
                </a:solidFill>
                <a:latin typeface="Times New Roman" panose="02020603050405020304" pitchFamily="18" charset="0"/>
                <a:ea typeface="Calibri" panose="020F0502020204030204" pitchFamily="34" charset="0"/>
              </a:rPr>
              <a:t>A comparison of the boiling points of isomeric primary, secondary, and tertiary alcohols shows that primary alcohols boil higher than secondary higher than tertiary alcohols </a:t>
            </a:r>
          </a:p>
          <a:p>
            <a:pPr marL="342900" indent="-342900">
              <a:buFont typeface="+mj-lt"/>
              <a:buAutoNum type="arabicPeriod"/>
            </a:pPr>
            <a:r>
              <a:rPr lang="en-US" sz="2000"/>
              <a:t>An organic </a:t>
            </a:r>
            <a:r>
              <a:rPr lang="en-US" sz="2000" err="1"/>
              <a:t>chloro</a:t>
            </a:r>
            <a:r>
              <a:rPr lang="en-US" sz="2000"/>
              <a:t> compound that boils below 132°C must be aliphatic. If it boils above 132°C, it may be either aliphatic or aromatic. This follows from the fact that the simplest of aryl halides, chlorobenzene, boils at 132°C. </a:t>
            </a:r>
          </a:p>
          <a:p>
            <a:pPr marL="342900" lvl="0" indent="-342900">
              <a:buFont typeface="+mj-lt"/>
              <a:buAutoNum type="arabicPeriod"/>
            </a:pP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0381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624068" y="1616601"/>
            <a:ext cx="11526717" cy="13469856"/>
          </a:xfrm>
        </p:spPr>
        <p:txBody>
          <a:bodyPr>
            <a:normAutofit/>
          </a:bodyPr>
          <a:lstStyle/>
          <a:p>
            <a:pPr lvl="0" algn="l"/>
            <a:r>
              <a:rPr lang="en-US" sz="3400" b="1"/>
              <a:t> </a:t>
            </a:r>
            <a:endParaRPr lang="en-US" sz="3400"/>
          </a:p>
          <a:p>
            <a:pPr lvl="0" algn="l"/>
            <a:endParaRPr lang="en-US" sz="2400" b="1"/>
          </a:p>
          <a:p>
            <a:pPr lvl="0" algn="l"/>
            <a:endParaRPr lang="en-US"/>
          </a:p>
        </p:txBody>
      </p:sp>
      <p:sp>
        <p:nvSpPr>
          <p:cNvPr id="4" name="Rectangle 3"/>
          <p:cNvSpPr>
            <a:spLocks noChangeArrowheads="1"/>
          </p:cNvSpPr>
          <p:nvPr/>
        </p:nvSpPr>
        <p:spPr bwMode="auto">
          <a:xfrm>
            <a:off x="0" y="2373873"/>
            <a:ext cx="1847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905398" y="4268679"/>
            <a:ext cx="149446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516030" y="323939"/>
            <a:ext cx="10286599"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Procedure </a:t>
            </a:r>
            <a:endParaRPr kumimoji="0" lang="en-US" altLang="en-US" sz="24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Place a thermometer 1-1.5 cm above approximately 0.5 mL of the liquid  </a:t>
            </a:r>
            <a:endParaRPr kumimoji="0" lang="en-US" altLang="en-US" sz="24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in a test tube).</a:t>
            </a:r>
            <a:endParaRPr kumimoji="0" lang="en-US" altLang="en-US" sz="24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Slowly heat the liquid to boiling so that the thermometer bulb is    </a:t>
            </a:r>
            <a:endParaRPr kumimoji="0" lang="en-US" altLang="en-US" sz="24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immersed in the vapor. </a:t>
            </a:r>
            <a:endParaRPr kumimoji="0" lang="en-US" altLang="en-US" sz="24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Allow the temperature to remain at a constant value for 30 sec.</a:t>
            </a:r>
            <a:endParaRPr kumimoji="0" lang="en-US" altLang="en-US" sz="24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3"/>
          <p:cNvSpPr>
            <a:spLocks noChangeArrowheads="1"/>
          </p:cNvSpPr>
          <p:nvPr/>
        </p:nvSpPr>
        <p:spPr bwMode="auto">
          <a:xfrm>
            <a:off x="0" y="46646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صورة 8"/>
          <p:cNvPicPr/>
          <p:nvPr/>
        </p:nvPicPr>
        <p:blipFill>
          <a:blip r:embed="rId2">
            <a:extLst>
              <a:ext uri="{28A0092B-C50C-407E-A947-70E740481C1C}">
                <a14:useLocalDpi xmlns:a14="http://schemas.microsoft.com/office/drawing/2010/main" val="0"/>
              </a:ext>
            </a:extLst>
          </a:blip>
          <a:srcRect/>
          <a:stretch>
            <a:fillRect/>
          </a:stretch>
        </p:blipFill>
        <p:spPr bwMode="auto">
          <a:xfrm>
            <a:off x="903401" y="3112536"/>
            <a:ext cx="6774870" cy="3745463"/>
          </a:xfrm>
          <a:prstGeom prst="rect">
            <a:avLst/>
          </a:prstGeom>
          <a:noFill/>
          <a:ln>
            <a:noFill/>
          </a:ln>
        </p:spPr>
      </p:pic>
    </p:spTree>
    <p:extLst>
      <p:ext uri="{BB962C8B-B14F-4D97-AF65-F5344CB8AC3E}">
        <p14:creationId xmlns:p14="http://schemas.microsoft.com/office/powerpoint/2010/main" val="92388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1000"/>
                                        <p:tgtEl>
                                          <p:spTgt spid="5">
                                            <p:txEl>
                                              <p:pRg st="3" end="3"/>
                                            </p:txEl>
                                          </p:spTgt>
                                        </p:tgtEl>
                                      </p:cBhvr>
                                    </p:animEffect>
                                    <p:anim calcmode="lin" valueType="num">
                                      <p:cBhvr>
                                        <p:cTn id="1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1000"/>
                                        <p:tgtEl>
                                          <p:spTgt spid="5">
                                            <p:txEl>
                                              <p:pRg st="4" end="4"/>
                                            </p:txEl>
                                          </p:spTgt>
                                        </p:tgtEl>
                                      </p:cBhvr>
                                    </p:animEffect>
                                    <p:anim calcmode="lin" valueType="num">
                                      <p:cBhvr>
                                        <p:cTn id="2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431157" y="1635892"/>
            <a:ext cx="11526717" cy="13469856"/>
          </a:xfrm>
        </p:spPr>
        <p:txBody>
          <a:bodyPr>
            <a:normAutofit/>
          </a:bodyPr>
          <a:lstStyle/>
          <a:p>
            <a:pPr lvl="0" algn="l"/>
            <a:r>
              <a:rPr lang="en-US" sz="3400" b="1"/>
              <a:t> </a:t>
            </a:r>
            <a:endParaRPr lang="en-US" sz="3400"/>
          </a:p>
          <a:p>
            <a:pPr lvl="0" algn="l"/>
            <a:endParaRPr lang="en-US" sz="2400" b="1"/>
          </a:p>
          <a:p>
            <a:pPr lvl="0" algn="l"/>
            <a:endParaRPr lang="en-US"/>
          </a:p>
        </p:txBody>
      </p:sp>
      <p:sp>
        <p:nvSpPr>
          <p:cNvPr id="4" name="Rectangle 3"/>
          <p:cNvSpPr>
            <a:spLocks noChangeArrowheads="1"/>
          </p:cNvSpPr>
          <p:nvPr/>
        </p:nvSpPr>
        <p:spPr bwMode="auto">
          <a:xfrm>
            <a:off x="0" y="2373873"/>
            <a:ext cx="1847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905398" y="4268679"/>
            <a:ext cx="149446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3"/>
          <p:cNvSpPr>
            <a:spLocks noChangeArrowheads="1"/>
          </p:cNvSpPr>
          <p:nvPr/>
        </p:nvSpPr>
        <p:spPr bwMode="auto">
          <a:xfrm>
            <a:off x="0" y="46646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مستطيل 1"/>
          <p:cNvSpPr/>
          <p:nvPr/>
        </p:nvSpPr>
        <p:spPr>
          <a:xfrm>
            <a:off x="-490110" y="-4122971"/>
            <a:ext cx="9412941" cy="3970318"/>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rPr>
              <a:t>QUALITATIVE ELEMENTAL ANALYSIS</a:t>
            </a:r>
          </a:p>
          <a:p>
            <a:r>
              <a:rPr lang="en-US" sz="2800">
                <a:latin typeface="Times New Roman" panose="02020603050405020304" pitchFamily="18" charset="0"/>
                <a:ea typeface="Times New Roman" panose="02020603050405020304" pitchFamily="18" charset="0"/>
              </a:rPr>
              <a:t> </a:t>
            </a:r>
          </a:p>
          <a:p>
            <a:pPr marL="457200" indent="-457200">
              <a:buFontTx/>
              <a:buChar char="-"/>
            </a:pPr>
            <a:r>
              <a:rPr lang="en-US" sz="2800">
                <a:latin typeface="Times New Roman" panose="02020603050405020304" pitchFamily="18" charset="0"/>
                <a:ea typeface="Times New Roman" panose="02020603050405020304" pitchFamily="18" charset="0"/>
              </a:rPr>
              <a:t>Controls should be run for all tests </a:t>
            </a:r>
            <a:r>
              <a:rPr lang="en-US" sz="2800">
                <a:solidFill>
                  <a:srgbClr val="000000"/>
                </a:solidFill>
                <a:latin typeface="Times New Roman" panose="02020603050405020304" pitchFamily="18" charset="0"/>
                <a:ea typeface="Times New Roman" panose="02020603050405020304" pitchFamily="18" charset="0"/>
              </a:rPr>
              <a:t>Fusion of Organic   </a:t>
            </a:r>
          </a:p>
          <a:p>
            <a:r>
              <a:rPr lang="en-US" sz="2800">
                <a:solidFill>
                  <a:srgbClr val="000000"/>
                </a:solidFill>
                <a:latin typeface="Times New Roman" panose="02020603050405020304" pitchFamily="18" charset="0"/>
                <a:ea typeface="Times New Roman" panose="02020603050405020304" pitchFamily="18" charset="0"/>
              </a:rPr>
              <a:t>   Compounds with Sodium </a:t>
            </a:r>
            <a:endParaRPr lang="en-US" sz="2800">
              <a:latin typeface="Times New Roman" panose="02020603050405020304" pitchFamily="18" charset="0"/>
              <a:ea typeface="Times New Roman" panose="02020603050405020304" pitchFamily="18" charset="0"/>
            </a:endParaRPr>
          </a:p>
          <a:p>
            <a:pPr marL="457200" indent="-457200">
              <a:buFontTx/>
              <a:buChar char="-"/>
            </a:pPr>
            <a:r>
              <a:rPr lang="en-US" sz="2800" b="1">
                <a:latin typeface="Times New Roman" panose="02020603050405020304" pitchFamily="18" charset="0"/>
                <a:ea typeface="Times New Roman" panose="02020603050405020304" pitchFamily="18" charset="0"/>
              </a:rPr>
              <a:t>4-bromobenzenesulfonamide </a:t>
            </a:r>
            <a:r>
              <a:rPr lang="en-US" sz="2800">
                <a:latin typeface="Times New Roman" panose="02020603050405020304" pitchFamily="18" charset="0"/>
                <a:ea typeface="Times New Roman" panose="02020603050405020304" pitchFamily="18" charset="0"/>
              </a:rPr>
              <a:t>can be used as a control   </a:t>
            </a:r>
          </a:p>
          <a:p>
            <a:r>
              <a:rPr lang="en-US" sz="2800">
                <a:latin typeface="Times New Roman" panose="02020603050405020304" pitchFamily="18" charset="0"/>
                <a:ea typeface="Times New Roman" panose="02020603050405020304" pitchFamily="18" charset="0"/>
              </a:rPr>
              <a:t>   for a positive test for bromine, sulfur, and nitrogen.</a:t>
            </a:r>
          </a:p>
          <a:p>
            <a:pPr marL="457200" indent="-457200">
              <a:buFontTx/>
              <a:buChar char="-"/>
            </a:pPr>
            <a:r>
              <a:rPr lang="en-US" sz="2800">
                <a:latin typeface="Times New Roman" panose="02020603050405020304" pitchFamily="18" charset="0"/>
                <a:ea typeface="Times New Roman" panose="02020603050405020304" pitchFamily="18" charset="0"/>
              </a:rPr>
              <a:t>preparation of the sodium fusion filtrate done in the hood.</a:t>
            </a:r>
          </a:p>
          <a:p>
            <a:pPr marL="457200" indent="-457200">
              <a:buFontTx/>
              <a:buChar char="-"/>
            </a:pPr>
            <a:endParaRPr lang="en-US" sz="2800">
              <a:effectLst/>
              <a:latin typeface="Times New Roman" panose="02020603050405020304" pitchFamily="18" charset="0"/>
              <a:ea typeface="Times New Roman" panose="02020603050405020304" pitchFamily="18" charset="0"/>
            </a:endParaRPr>
          </a:p>
          <a:p>
            <a:pPr marL="457200" indent="-457200">
              <a:buFontTx/>
              <a:buChar char="-"/>
            </a:pPr>
            <a:endParaRPr lang="en-US" sz="2800">
              <a:effectLst/>
              <a:latin typeface="Times New Roman" panose="02020603050405020304" pitchFamily="18" charset="0"/>
              <a:ea typeface="Times New Roman" panose="02020603050405020304" pitchFamily="18" charset="0"/>
            </a:endParaRPr>
          </a:p>
        </p:txBody>
      </p:sp>
      <p:sp>
        <p:nvSpPr>
          <p:cNvPr id="11"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72" name="صورة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927" y="4099717"/>
            <a:ext cx="4742367" cy="159477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6"/>
          <p:cNvSpPr>
            <a:spLocks noChangeArrowheads="1"/>
          </p:cNvSpPr>
          <p:nvPr/>
        </p:nvSpPr>
        <p:spPr bwMode="auto">
          <a:xfrm>
            <a:off x="770927" y="6087158"/>
            <a:ext cx="70416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8913" algn="r" defTabSz="914400" rtl="1"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Calibri" panose="020F0502020204030204" pitchFamily="34" charset="0"/>
                <a:hlinkClick r:id="rId3"/>
              </a:rPr>
              <a:t>https://www.youtube.com/watch?v=niQUmj8b4CI</a:t>
            </a:r>
            <a:endParaRPr kumimoji="0" lang="en-US" altLang="en-US" sz="24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052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1000"/>
                                        <p:tgtEl>
                                          <p:spTgt spid="2">
                                            <p:txEl>
                                              <p:pRg st="5" end="5"/>
                                            </p:txEl>
                                          </p:spTgt>
                                        </p:tgtEl>
                                      </p:cBhvr>
                                    </p:animEffect>
                                    <p:anim calcmode="lin" valueType="num">
                                      <p:cBhvr>
                                        <p:cTn id="2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1000"/>
                                        <p:tgtEl>
                                          <p:spTgt spid="2">
                                            <p:txEl>
                                              <p:pRg st="6" end="6"/>
                                            </p:txEl>
                                          </p:spTgt>
                                        </p:tgtEl>
                                      </p:cBhvr>
                                    </p:animEffect>
                                    <p:anim calcmode="lin" valueType="num">
                                      <p:cBhvr>
                                        <p:cTn id="3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17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624068" y="1616601"/>
            <a:ext cx="11526717" cy="13469856"/>
          </a:xfrm>
        </p:spPr>
        <p:txBody>
          <a:bodyPr>
            <a:normAutofit/>
          </a:bodyPr>
          <a:lstStyle/>
          <a:p>
            <a:pPr lvl="0" algn="l"/>
            <a:r>
              <a:rPr lang="en-US" sz="3400" b="1"/>
              <a:t> </a:t>
            </a:r>
            <a:endParaRPr lang="en-US" sz="3400"/>
          </a:p>
          <a:p>
            <a:pPr lvl="0" algn="l"/>
            <a:endParaRPr lang="en-US" sz="2400" b="1"/>
          </a:p>
          <a:p>
            <a:pPr lvl="0" algn="l"/>
            <a:endParaRPr lang="en-US"/>
          </a:p>
        </p:txBody>
      </p:sp>
      <p:sp>
        <p:nvSpPr>
          <p:cNvPr id="4" name="Rectangle 3"/>
          <p:cNvSpPr>
            <a:spLocks noChangeArrowheads="1"/>
          </p:cNvSpPr>
          <p:nvPr/>
        </p:nvSpPr>
        <p:spPr bwMode="auto">
          <a:xfrm>
            <a:off x="0" y="2373873"/>
            <a:ext cx="1847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905398" y="4268679"/>
            <a:ext cx="149446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3"/>
          <p:cNvSpPr>
            <a:spLocks noChangeArrowheads="1"/>
          </p:cNvSpPr>
          <p:nvPr/>
        </p:nvSpPr>
        <p:spPr bwMode="auto">
          <a:xfrm>
            <a:off x="0" y="46646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مستطيل 4"/>
          <p:cNvSpPr/>
          <p:nvPr/>
        </p:nvSpPr>
        <p:spPr>
          <a:xfrm>
            <a:off x="184731" y="121025"/>
            <a:ext cx="11907185" cy="7355860"/>
          </a:xfrm>
          <a:prstGeom prst="rect">
            <a:avLst/>
          </a:prstGeom>
        </p:spPr>
        <p:txBody>
          <a:bodyPr wrap="square">
            <a:spAutoFit/>
          </a:bodyPr>
          <a:lstStyle/>
          <a:p>
            <a:r>
              <a:rPr lang="en-US" sz="2400" b="1">
                <a:latin typeface="Times New Roman" panose="02020603050405020304" pitchFamily="18" charset="0"/>
                <a:ea typeface="Times New Roman" panose="02020603050405020304" pitchFamily="18" charset="0"/>
              </a:rPr>
              <a:t>preparation of the sodium fusion filtrate</a:t>
            </a:r>
            <a:r>
              <a:rPr lang="en-US">
                <a:latin typeface="Times New Roman" panose="02020603050405020304" pitchFamily="18" charset="0"/>
                <a:ea typeface="Times New Roman" panose="02020603050405020304" pitchFamily="18" charset="0"/>
              </a:rPr>
              <a:t>:</a:t>
            </a:r>
            <a:endParaRPr lang="en-US" sz="1600">
              <a:latin typeface="Times New Roman" panose="02020603050405020304" pitchFamily="18" charset="0"/>
              <a:ea typeface="Times New Roman" panose="02020603050405020304" pitchFamily="18" charset="0"/>
            </a:endParaRPr>
          </a:p>
          <a:p>
            <a:r>
              <a:rPr lang="en-US" sz="2800">
                <a:latin typeface="Times New Roman" panose="02020603050405020304" pitchFamily="18" charset="0"/>
                <a:ea typeface="Times New Roman" panose="02020603050405020304" pitchFamily="18" charset="0"/>
              </a:rPr>
              <a:t>Procedure a: </a:t>
            </a:r>
          </a:p>
          <a:p>
            <a:r>
              <a:rPr lang="en-US" sz="2800">
                <a:latin typeface="Times New Roman" panose="02020603050405020304" pitchFamily="18" charset="0"/>
                <a:ea typeface="Times New Roman" panose="02020603050405020304" pitchFamily="18" charset="0"/>
              </a:rPr>
              <a:t>- Support a small test tube in a vertical position with a clamp. </a:t>
            </a:r>
          </a:p>
          <a:p>
            <a:pPr marL="457200" indent="-457200">
              <a:buFontTx/>
              <a:buChar char="-"/>
            </a:pPr>
            <a:r>
              <a:rPr lang="en-US" sz="2800">
                <a:latin typeface="Times New Roman" panose="02020603050405020304" pitchFamily="18" charset="0"/>
                <a:ea typeface="Times New Roman" panose="02020603050405020304" pitchFamily="18" charset="0"/>
              </a:rPr>
              <a:t>With a knife, cut a cube piece of clean sodium metal about 4 mm on an edge and place it in the test tube.</a:t>
            </a:r>
          </a:p>
          <a:p>
            <a:pPr marL="457200" indent="-457200">
              <a:buFontTx/>
              <a:buChar char="-"/>
            </a:pPr>
            <a:r>
              <a:rPr lang="en-US" sz="2800">
                <a:latin typeface="Times New Roman" panose="02020603050405020304" pitchFamily="18" charset="0"/>
                <a:ea typeface="Times New Roman" panose="02020603050405020304" pitchFamily="18" charset="0"/>
              </a:rPr>
              <a:t>Heat the lower part of the test tube until the sodium melts and sodium vapors rise in the test tube.</a:t>
            </a:r>
          </a:p>
          <a:p>
            <a:pPr marL="457200" indent="-457200">
              <a:buFontTx/>
              <a:buChar char="-"/>
            </a:pPr>
            <a:r>
              <a:rPr lang="en-US" sz="2800">
                <a:latin typeface="Times New Roman" panose="02020603050405020304" pitchFamily="18" charset="0"/>
                <a:ea typeface="Times New Roman" panose="02020603050405020304" pitchFamily="18" charset="0"/>
              </a:rPr>
              <a:t>add one-third of a mixture of 100 mg of the compound, mixed with 50 mg of powdered sucrose</a:t>
            </a:r>
          </a:p>
          <a:p>
            <a:pPr marL="457200" indent="-457200">
              <a:buFontTx/>
              <a:buChar char="-"/>
            </a:pPr>
            <a:r>
              <a:rPr lang="en-US" sz="2800">
                <a:solidFill>
                  <a:srgbClr val="000000"/>
                </a:solidFill>
                <a:latin typeface="Times New Roman" panose="02020603050405020304" pitchFamily="18" charset="0"/>
                <a:ea typeface="Times New Roman" panose="02020603050405020304" pitchFamily="18" charset="0"/>
              </a:rPr>
              <a:t>Add the mixture and heat the test tube for a second and third time. Heat the bottom of the tube to a dull red</a:t>
            </a:r>
            <a:endParaRPr lang="en-US" sz="2800">
              <a:latin typeface="Times New Roman" panose="02020603050405020304" pitchFamily="18" charset="0"/>
              <a:ea typeface="Times New Roman" panose="02020603050405020304" pitchFamily="18" charset="0"/>
            </a:endParaRPr>
          </a:p>
          <a:p>
            <a:pPr marL="457200" indent="-457200">
              <a:buFontTx/>
              <a:buChar char="-"/>
            </a:pPr>
            <a:r>
              <a:rPr lang="en-US" sz="2800">
                <a:solidFill>
                  <a:srgbClr val="000000"/>
                </a:solidFill>
                <a:latin typeface="Times New Roman" panose="02020603050405020304" pitchFamily="18" charset="0"/>
                <a:ea typeface="Times New Roman" panose="02020603050405020304" pitchFamily="18" charset="0"/>
              </a:rPr>
              <a:t>Cool the test tube, and add 1 mL of ethanol to dissolve any unreacted Sodium.</a:t>
            </a:r>
            <a:endParaRPr lang="ar-SA" sz="2800">
              <a:solidFill>
                <a:srgbClr val="000000"/>
              </a:solidFill>
              <a:latin typeface="Times New Roman" panose="02020603050405020304" pitchFamily="18" charset="0"/>
              <a:ea typeface="Times New Roman" panose="02020603050405020304" pitchFamily="18" charset="0"/>
            </a:endParaRPr>
          </a:p>
          <a:p>
            <a:pPr marL="457200" indent="-457200">
              <a:buFontTx/>
              <a:buChar char="-"/>
            </a:pPr>
            <a:r>
              <a:rPr lang="en-US" sz="2800">
                <a:solidFill>
                  <a:srgbClr val="000000"/>
                </a:solidFill>
                <a:latin typeface="Times New Roman" panose="02020603050405020304" pitchFamily="18" charset="0"/>
                <a:ea typeface="Times New Roman" panose="02020603050405020304" pitchFamily="18" charset="0"/>
              </a:rPr>
              <a:t>Heat the tube to a dull red and, while still hot, drop it into a small beaker containing 20 mL of distilled water (caution!). </a:t>
            </a:r>
            <a:endParaRPr lang="ar-SA" sz="2800">
              <a:solidFill>
                <a:srgbClr val="000000"/>
              </a:solidFill>
              <a:latin typeface="Times New Roman" panose="02020603050405020304" pitchFamily="18" charset="0"/>
              <a:ea typeface="Times New Roman" panose="02020603050405020304" pitchFamily="18" charset="0"/>
            </a:endParaRPr>
          </a:p>
          <a:p>
            <a:pPr marL="457200" indent="-457200">
              <a:buFontTx/>
              <a:buChar char="-"/>
            </a:pPr>
            <a:r>
              <a:rPr lang="en-US" sz="2800">
                <a:solidFill>
                  <a:srgbClr val="000000"/>
                </a:solidFill>
                <a:latin typeface="Times New Roman" panose="02020603050405020304" pitchFamily="18" charset="0"/>
                <a:ea typeface="Times New Roman" panose="02020603050405020304" pitchFamily="18" charset="0"/>
              </a:rPr>
              <a:t>Break up the test tube with a stirring rod, and heat the solution to boiling. </a:t>
            </a:r>
          </a:p>
          <a:p>
            <a:pPr marL="457200" indent="-457200">
              <a:buFontTx/>
              <a:buChar char="-"/>
            </a:pPr>
            <a:r>
              <a:rPr lang="en-US" sz="2800">
                <a:solidFill>
                  <a:srgbClr val="000000"/>
                </a:solidFill>
                <a:latin typeface="Times New Roman" panose="02020603050405020304" pitchFamily="18" charset="0"/>
                <a:ea typeface="Times New Roman" panose="02020603050405020304" pitchFamily="18" charset="0"/>
              </a:rPr>
              <a:t> Filter the solution. Use the filtrate, which should be colorless, for the specific tests</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3702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circle(in)">
                                      <p:cBhvr>
                                        <p:cTn id="13" dur="20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additive="base">
                                        <p:cTn id="1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Effect transition="in" filter="fade">
                                      <p:cBhvr>
                                        <p:cTn id="55" dur="500"/>
                                        <p:tgtEl>
                                          <p:spTgt spid="5">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5">
                                            <p:txEl>
                                              <p:pRg st="9" end="9"/>
                                            </p:txEl>
                                          </p:spTgt>
                                        </p:tgtEl>
                                        <p:attrNameLst>
                                          <p:attrName>style.visibility</p:attrName>
                                        </p:attrNameLst>
                                      </p:cBhvr>
                                      <p:to>
                                        <p:strVal val="visible"/>
                                      </p:to>
                                    </p:set>
                                    <p:anim calcmode="lin" valueType="num">
                                      <p:cBhvr additive="base">
                                        <p:cTn id="60"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5">
                                            <p:txEl>
                                              <p:pRg st="10" end="10"/>
                                            </p:txEl>
                                          </p:spTgt>
                                        </p:tgtEl>
                                        <p:attrNameLst>
                                          <p:attrName>style.visibility</p:attrName>
                                        </p:attrNameLst>
                                      </p:cBhvr>
                                      <p:to>
                                        <p:strVal val="visible"/>
                                      </p:to>
                                    </p:set>
                                    <p:animEffect transition="in" filter="fade">
                                      <p:cBhvr>
                                        <p:cTn id="66" dur="1000"/>
                                        <p:tgtEl>
                                          <p:spTgt spid="5">
                                            <p:txEl>
                                              <p:pRg st="10" end="10"/>
                                            </p:txEl>
                                          </p:spTgt>
                                        </p:tgtEl>
                                      </p:cBhvr>
                                    </p:animEffect>
                                    <p:anim calcmode="lin" valueType="num">
                                      <p:cBhvr>
                                        <p:cTn id="67"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68"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624068" y="1616601"/>
            <a:ext cx="11526717" cy="13469856"/>
          </a:xfrm>
        </p:spPr>
        <p:txBody>
          <a:bodyPr>
            <a:normAutofit/>
          </a:bodyPr>
          <a:lstStyle/>
          <a:p>
            <a:pPr lvl="0" algn="l"/>
            <a:r>
              <a:rPr lang="en-US" sz="3400" b="1"/>
              <a:t> </a:t>
            </a:r>
            <a:endParaRPr lang="en-US" sz="3400"/>
          </a:p>
          <a:p>
            <a:pPr lvl="0" algn="l"/>
            <a:endParaRPr lang="en-US" sz="2400" b="1"/>
          </a:p>
          <a:p>
            <a:pPr lvl="0" algn="l"/>
            <a:endParaRPr lang="en-US"/>
          </a:p>
        </p:txBody>
      </p:sp>
      <p:sp>
        <p:nvSpPr>
          <p:cNvPr id="4" name="Rectangle 3"/>
          <p:cNvSpPr>
            <a:spLocks noChangeArrowheads="1"/>
          </p:cNvSpPr>
          <p:nvPr/>
        </p:nvSpPr>
        <p:spPr bwMode="auto">
          <a:xfrm>
            <a:off x="0" y="2373873"/>
            <a:ext cx="1847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905398" y="4268679"/>
            <a:ext cx="149446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3"/>
          <p:cNvSpPr>
            <a:spLocks noChangeArrowheads="1"/>
          </p:cNvSpPr>
          <p:nvPr/>
        </p:nvSpPr>
        <p:spPr bwMode="auto">
          <a:xfrm>
            <a:off x="0" y="46646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مستطيل 9"/>
          <p:cNvSpPr/>
          <p:nvPr/>
        </p:nvSpPr>
        <p:spPr>
          <a:xfrm>
            <a:off x="270341" y="162119"/>
            <a:ext cx="10338161" cy="461665"/>
          </a:xfrm>
          <a:prstGeom prst="rect">
            <a:avLst/>
          </a:prstGeom>
        </p:spPr>
        <p:txBody>
          <a:bodyPr wrap="square">
            <a:spAutoFit/>
          </a:bodyPr>
          <a:lstStyle/>
          <a:p>
            <a:pPr rtl="1">
              <a:spcAft>
                <a:spcPts val="2135"/>
              </a:spcAft>
            </a:pPr>
            <a:r>
              <a:rPr lang="en-US" sz="2400" u="sng">
                <a:latin typeface="Times New Roman" panose="02020603050405020304" pitchFamily="18" charset="0"/>
                <a:ea typeface="Calibri" panose="020F0502020204030204" pitchFamily="34" charset="0"/>
              </a:rPr>
              <a:t>- S</a:t>
            </a:r>
            <a:r>
              <a:rPr lang="en-US" sz="2400" b="1" u="sng">
                <a:latin typeface="Times New Roman" panose="02020603050405020304" pitchFamily="18" charset="0"/>
                <a:ea typeface="Calibri" panose="020F0502020204030204" pitchFamily="34" charset="0"/>
              </a:rPr>
              <a:t>ulfur</a:t>
            </a:r>
            <a:r>
              <a:rPr lang="en-US" sz="2400">
                <a:latin typeface="Times New Roman" panose="02020603050405020304" pitchFamily="18" charset="0"/>
                <a:ea typeface="Calibri" panose="020F0502020204030204" pitchFamily="34" charset="0"/>
              </a:rPr>
              <a:t> Use either of the following procedures to test for the presence of sulfur.  </a:t>
            </a:r>
            <a:endParaRPr lang="en-US" sz="2400">
              <a:effectLst/>
              <a:latin typeface="Times New Roman" panose="02020603050405020304" pitchFamily="18" charset="0"/>
              <a:ea typeface="Times New Roman" panose="02020603050405020304" pitchFamily="18" charset="0"/>
            </a:endParaRPr>
          </a:p>
        </p:txBody>
      </p:sp>
      <p:sp>
        <p:nvSpPr>
          <p:cNvPr id="11" name="مستطيل 10"/>
          <p:cNvSpPr/>
          <p:nvPr/>
        </p:nvSpPr>
        <p:spPr>
          <a:xfrm>
            <a:off x="345141" y="644224"/>
            <a:ext cx="9753600" cy="1877437"/>
          </a:xfrm>
          <a:prstGeom prst="rect">
            <a:avLst/>
          </a:prstGeom>
        </p:spPr>
        <p:txBody>
          <a:bodyPr wrap="square">
            <a:spAutoFit/>
          </a:bodyPr>
          <a:lstStyle/>
          <a:p>
            <a:pPr rtl="1"/>
            <a:r>
              <a:rPr lang="en-US" sz="3200" b="1" i="1">
                <a:latin typeface="Times New Roman" panose="02020603050405020304" pitchFamily="18" charset="0"/>
                <a:ea typeface="Calibri" panose="020F0502020204030204" pitchFamily="34" charset="0"/>
              </a:rPr>
              <a:t>Procedure (a) for Sulfur</a:t>
            </a:r>
            <a:r>
              <a:rPr lang="en-US" sz="2800" b="1" i="1">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Acidify 1 mL of the sodium fusion </a:t>
            </a:r>
            <a:r>
              <a:rPr lang="en-US" sz="2800">
                <a:latin typeface="Times New Roman" panose="02020603050405020304" pitchFamily="18" charset="0"/>
                <a:ea typeface="Calibri" panose="020F0502020204030204" pitchFamily="34" charset="0"/>
              </a:rPr>
              <a:t>filtrate</a:t>
            </a:r>
            <a:r>
              <a:rPr lang="en-US" sz="2800">
                <a:solidFill>
                  <a:srgbClr val="000000"/>
                </a:solidFill>
                <a:latin typeface="Times New Roman" panose="02020603050405020304" pitchFamily="18" charset="0"/>
                <a:ea typeface="Calibri" panose="020F0502020204030204" pitchFamily="34" charset="0"/>
              </a:rPr>
              <a:t> with acetic acid. Add two drops of 1% lead acetate solution. A black precipitate of lead sulfide indicates the presence of sulfur in the unknown. </a:t>
            </a:r>
            <a:endParaRPr lang="en-US" sz="2800">
              <a:effectLst/>
              <a:latin typeface="Times New Roman" panose="02020603050405020304" pitchFamily="18" charset="0"/>
              <a:ea typeface="Times New Roman" panose="02020603050405020304" pitchFamily="18" charset="0"/>
            </a:endParaRPr>
          </a:p>
        </p:txBody>
      </p:sp>
      <p:sp>
        <p:nvSpPr>
          <p:cNvPr id="12" name="Rectangle 4"/>
          <p:cNvSpPr>
            <a:spLocks noChangeArrowheads="1"/>
          </p:cNvSpPr>
          <p:nvPr/>
        </p:nvSpPr>
        <p:spPr bwMode="auto">
          <a:xfrm>
            <a:off x="184731" y="4020669"/>
            <a:ext cx="189936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3" name="كائن 12"/>
          <p:cNvGraphicFramePr>
            <a:graphicFrameLocks noChangeAspect="1"/>
          </p:cNvGraphicFramePr>
          <p:nvPr>
            <p:extLst>
              <p:ext uri="{D42A27DB-BD31-4B8C-83A1-F6EECF244321}">
                <p14:modId xmlns:p14="http://schemas.microsoft.com/office/powerpoint/2010/main" val="3822535795"/>
              </p:ext>
            </p:extLst>
          </p:nvPr>
        </p:nvGraphicFramePr>
        <p:xfrm>
          <a:off x="270341" y="2689091"/>
          <a:ext cx="9955740" cy="1354437"/>
        </p:xfrm>
        <a:graphic>
          <a:graphicData uri="http://schemas.openxmlformats.org/presentationml/2006/ole">
            <mc:AlternateContent xmlns:mc="http://schemas.openxmlformats.org/markup-compatibility/2006">
              <mc:Choice xmlns:v="urn:schemas-microsoft-com:vml" Requires="v">
                <p:oleObj spid="_x0000_s37939" name="Bitmap Image" r:id="rId3" imgW="5485714" imgH="1905266" progId="Paint.Picture">
                  <p:embed/>
                </p:oleObj>
              </mc:Choice>
              <mc:Fallback>
                <p:oleObj name="Bitmap Image" r:id="rId3" imgW="5485714" imgH="1905266"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341" y="2689091"/>
                        <a:ext cx="9955740" cy="1354437"/>
                      </a:xfrm>
                      <a:prstGeom prst="rect">
                        <a:avLst/>
                      </a:prstGeom>
                      <a:noFill/>
                    </p:spPr>
                  </p:pic>
                </p:oleObj>
              </mc:Fallback>
            </mc:AlternateContent>
          </a:graphicData>
        </a:graphic>
      </p:graphicFrame>
      <p:sp>
        <p:nvSpPr>
          <p:cNvPr id="14" name="مستطيل 13"/>
          <p:cNvSpPr/>
          <p:nvPr/>
        </p:nvSpPr>
        <p:spPr>
          <a:xfrm>
            <a:off x="611841" y="4096658"/>
            <a:ext cx="10364431" cy="1261884"/>
          </a:xfrm>
          <a:prstGeom prst="rect">
            <a:avLst/>
          </a:prstGeom>
        </p:spPr>
        <p:txBody>
          <a:bodyPr wrap="square">
            <a:spAutoFit/>
          </a:bodyPr>
          <a:lstStyle/>
          <a:p>
            <a:pPr rtl="1"/>
            <a:r>
              <a:rPr lang="en-US" sz="2800" b="1" i="1">
                <a:latin typeface="Times New Roman" panose="02020603050405020304" pitchFamily="18" charset="0"/>
                <a:ea typeface="Calibri" panose="020F0502020204030204" pitchFamily="34" charset="0"/>
              </a:rPr>
              <a:t>Procedure (b) for Sulfur</a:t>
            </a:r>
            <a:endParaRPr lang="en-US" sz="2800" b="1">
              <a:latin typeface="Times New Roman" panose="02020603050405020304" pitchFamily="18" charset="0"/>
              <a:ea typeface="Times New Roman" panose="02020603050405020304" pitchFamily="18" charset="0"/>
            </a:endParaRPr>
          </a:p>
          <a:p>
            <a:pPr rtl="1"/>
            <a:r>
              <a:rPr lang="en-US" sz="2000" b="1" i="1">
                <a:latin typeface="Times New Roman" panose="02020603050405020304" pitchFamily="18" charset="0"/>
                <a:ea typeface="Calibri" panose="020F0502020204030204" pitchFamily="34" charset="0"/>
              </a:rPr>
              <a:t> </a:t>
            </a:r>
            <a:r>
              <a:rPr lang="en-US" sz="2400">
                <a:latin typeface="Times New Roman" panose="02020603050405020304" pitchFamily="18" charset="0"/>
                <a:ea typeface="Calibri" panose="020F0502020204030204" pitchFamily="34" charset="0"/>
              </a:rPr>
              <a:t>Add 2 drops of 2% sodium nitroprusside to 1 mL of the sodium fusion filtrate. A deep blue-violet color indicates the presence of sulfur</a:t>
            </a:r>
            <a:endParaRPr lang="en-US" sz="2400">
              <a:latin typeface="Times New Roman" panose="02020603050405020304" pitchFamily="18" charset="0"/>
              <a:ea typeface="Times New Roman" panose="02020603050405020304" pitchFamily="18" charset="0"/>
            </a:endParaRPr>
          </a:p>
        </p:txBody>
      </p:sp>
      <p:sp>
        <p:nvSpPr>
          <p:cNvPr id="15"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كائن 15"/>
          <p:cNvGraphicFramePr>
            <a:graphicFrameLocks noChangeAspect="1"/>
          </p:cNvGraphicFramePr>
          <p:nvPr>
            <p:extLst>
              <p:ext uri="{D42A27DB-BD31-4B8C-83A1-F6EECF244321}">
                <p14:modId xmlns:p14="http://schemas.microsoft.com/office/powerpoint/2010/main" val="585632687"/>
              </p:ext>
            </p:extLst>
          </p:nvPr>
        </p:nvGraphicFramePr>
        <p:xfrm>
          <a:off x="652743" y="5710772"/>
          <a:ext cx="8289552" cy="1011787"/>
        </p:xfrm>
        <a:graphic>
          <a:graphicData uri="http://schemas.openxmlformats.org/presentationml/2006/ole">
            <mc:AlternateContent xmlns:mc="http://schemas.openxmlformats.org/markup-compatibility/2006">
              <mc:Choice xmlns:v="urn:schemas-microsoft-com:vml" Requires="v">
                <p:oleObj spid="_x0000_s37940" name="Bitmap Image" r:id="rId5" imgW="4552381" imgH="552527" progId="Paint.Picture">
                  <p:embed/>
                </p:oleObj>
              </mc:Choice>
              <mc:Fallback>
                <p:oleObj name="Bitmap Image" r:id="rId5" imgW="4552381" imgH="552527"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743" y="5710772"/>
                        <a:ext cx="8289552" cy="1011787"/>
                      </a:xfrm>
                      <a:prstGeom prst="rect">
                        <a:avLst/>
                      </a:prstGeom>
                      <a:noFill/>
                    </p:spPr>
                  </p:pic>
                </p:oleObj>
              </mc:Fallback>
            </mc:AlternateContent>
          </a:graphicData>
        </a:graphic>
      </p:graphicFrame>
      <p:sp>
        <p:nvSpPr>
          <p:cNvPr id="2" name="TextBox 1">
            <a:extLst>
              <a:ext uri="{FF2B5EF4-FFF2-40B4-BE49-F238E27FC236}">
                <a16:creationId xmlns:a16="http://schemas.microsoft.com/office/drawing/2014/main" id="{6CC264CF-89E5-4A72-B7DE-2558F989AEBA}"/>
              </a:ext>
            </a:extLst>
          </p:cNvPr>
          <p:cNvSpPr txBox="1"/>
          <p:nvPr/>
        </p:nvSpPr>
        <p:spPr>
          <a:xfrm>
            <a:off x="4724400" y="3200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5" name="TextBox 4">
            <a:extLst>
              <a:ext uri="{FF2B5EF4-FFF2-40B4-BE49-F238E27FC236}">
                <a16:creationId xmlns:a16="http://schemas.microsoft.com/office/drawing/2014/main" id="{BF2A9398-B702-4A9A-9725-6F9A3141B879}"/>
              </a:ext>
            </a:extLst>
          </p:cNvPr>
          <p:cNvSpPr txBox="1"/>
          <p:nvPr/>
        </p:nvSpPr>
        <p:spPr>
          <a:xfrm>
            <a:off x="4724400" y="3200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8" name="TextBox 7">
            <a:extLst>
              <a:ext uri="{FF2B5EF4-FFF2-40B4-BE49-F238E27FC236}">
                <a16:creationId xmlns:a16="http://schemas.microsoft.com/office/drawing/2014/main" id="{C679A831-7A4A-47E3-94B0-04AB04665691}"/>
              </a:ext>
            </a:extLst>
          </p:cNvPr>
          <p:cNvSpPr txBox="1"/>
          <p:nvPr/>
        </p:nvSpPr>
        <p:spPr>
          <a:xfrm>
            <a:off x="4867275" y="334327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9" name="TextBox 8">
            <a:extLst>
              <a:ext uri="{FF2B5EF4-FFF2-40B4-BE49-F238E27FC236}">
                <a16:creationId xmlns:a16="http://schemas.microsoft.com/office/drawing/2014/main" id="{A0B81FE7-5A99-4BD8-843F-5DD435DA51A7}"/>
              </a:ext>
            </a:extLst>
          </p:cNvPr>
          <p:cNvSpPr txBox="1"/>
          <p:nvPr/>
        </p:nvSpPr>
        <p:spPr>
          <a:xfrm>
            <a:off x="5010150" y="348614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88991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circle(in)">
                                      <p:cBhvr>
                                        <p:cTn id="25" dur="2000"/>
                                        <p:tgtEl>
                                          <p:spTgt spid="14">
                                            <p:txEl>
                                              <p:pRg st="0" end="0"/>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14">
                                            <p:txEl>
                                              <p:pRg st="1" end="1"/>
                                            </p:txEl>
                                          </p:spTgt>
                                        </p:tgtEl>
                                        <p:attrNameLst>
                                          <p:attrName>style.visibility</p:attrName>
                                        </p:attrNameLst>
                                      </p:cBhvr>
                                      <p:to>
                                        <p:strVal val="visible"/>
                                      </p:to>
                                    </p:set>
                                    <p:animEffect transition="in" filter="circle(in)">
                                      <p:cBhvr>
                                        <p:cTn id="28" dur="2000"/>
                                        <p:tgtEl>
                                          <p:spTgt spid="1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624068" y="1616601"/>
            <a:ext cx="11526717" cy="13469856"/>
          </a:xfrm>
        </p:spPr>
        <p:txBody>
          <a:bodyPr>
            <a:normAutofit/>
          </a:bodyPr>
          <a:lstStyle/>
          <a:p>
            <a:pPr lvl="0" algn="l"/>
            <a:r>
              <a:rPr lang="en-US" sz="3400" b="1"/>
              <a:t> </a:t>
            </a:r>
            <a:endParaRPr lang="en-US" sz="3400"/>
          </a:p>
          <a:p>
            <a:pPr lvl="0" algn="l"/>
            <a:endParaRPr lang="en-US" sz="2400" b="1"/>
          </a:p>
          <a:p>
            <a:pPr lvl="0" algn="l"/>
            <a:endParaRPr lang="en-US"/>
          </a:p>
        </p:txBody>
      </p:sp>
      <p:sp>
        <p:nvSpPr>
          <p:cNvPr id="4" name="Rectangle 3"/>
          <p:cNvSpPr>
            <a:spLocks noChangeArrowheads="1"/>
          </p:cNvSpPr>
          <p:nvPr/>
        </p:nvSpPr>
        <p:spPr bwMode="auto">
          <a:xfrm>
            <a:off x="0" y="2373873"/>
            <a:ext cx="1847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905398" y="4268679"/>
            <a:ext cx="149446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3"/>
          <p:cNvSpPr>
            <a:spLocks noChangeArrowheads="1"/>
          </p:cNvSpPr>
          <p:nvPr/>
        </p:nvSpPr>
        <p:spPr bwMode="auto">
          <a:xfrm>
            <a:off x="0" y="46646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جدول 1"/>
          <p:cNvGraphicFramePr>
            <a:graphicFrameLocks noGrp="1"/>
          </p:cNvGraphicFramePr>
          <p:nvPr>
            <p:extLst>
              <p:ext uri="{D42A27DB-BD31-4B8C-83A1-F6EECF244321}">
                <p14:modId xmlns:p14="http://schemas.microsoft.com/office/powerpoint/2010/main" val="4263269590"/>
              </p:ext>
            </p:extLst>
          </p:nvPr>
        </p:nvGraphicFramePr>
        <p:xfrm>
          <a:off x="905398" y="154270"/>
          <a:ext cx="4591050" cy="426720"/>
        </p:xfrm>
        <a:graphic>
          <a:graphicData uri="http://schemas.openxmlformats.org/drawingml/2006/table">
            <a:tbl>
              <a:tblPr rtl="1">
                <a:tableStyleId>{5C22544A-7EE6-4342-B048-85BDC9FD1C3A}</a:tableStyleId>
              </a:tblPr>
              <a:tblGrid>
                <a:gridCol w="2424801">
                  <a:extLst>
                    <a:ext uri="{9D8B030D-6E8A-4147-A177-3AD203B41FA5}">
                      <a16:colId xmlns:a16="http://schemas.microsoft.com/office/drawing/2014/main" val="423121859"/>
                    </a:ext>
                  </a:extLst>
                </a:gridCol>
                <a:gridCol w="519010">
                  <a:extLst>
                    <a:ext uri="{9D8B030D-6E8A-4147-A177-3AD203B41FA5}">
                      <a16:colId xmlns:a16="http://schemas.microsoft.com/office/drawing/2014/main" val="3266304923"/>
                    </a:ext>
                  </a:extLst>
                </a:gridCol>
                <a:gridCol w="1647239">
                  <a:extLst>
                    <a:ext uri="{9D8B030D-6E8A-4147-A177-3AD203B41FA5}">
                      <a16:colId xmlns:a16="http://schemas.microsoft.com/office/drawing/2014/main" val="2494534372"/>
                    </a:ext>
                  </a:extLst>
                </a:gridCol>
              </a:tblGrid>
              <a:tr h="213995">
                <a:tc>
                  <a:txBody>
                    <a:bodyPr/>
                    <a:lstStyle/>
                    <a:p>
                      <a:pPr marL="0" marR="0" algn="l" rtl="0">
                        <a:spcBef>
                          <a:spcPts val="0"/>
                        </a:spcBef>
                        <a:spcAft>
                          <a:spcPts val="0"/>
                        </a:spcAft>
                      </a:pPr>
                      <a:r>
                        <a:rPr lang="en-US" sz="10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rtl="0">
                        <a:spcBef>
                          <a:spcPts val="0"/>
                        </a:spcBef>
                        <a:spcAft>
                          <a:spcPts val="0"/>
                        </a:spcAft>
                      </a:pPr>
                      <a:r>
                        <a:rPr lang="en-US" sz="10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rtl="0">
                        <a:spcBef>
                          <a:spcPts val="0"/>
                        </a:spcBef>
                        <a:spcAft>
                          <a:spcPts val="0"/>
                        </a:spcAft>
                      </a:pPr>
                      <a:r>
                        <a:rPr lang="en-US" sz="2800" b="1">
                          <a:effectLst/>
                        </a:rPr>
                        <a:t>Nitrogen</a:t>
                      </a:r>
                      <a:endParaRPr lang="en-US" sz="2800" b="1">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653000796"/>
                  </a:ext>
                </a:extLst>
              </a:tr>
            </a:tbl>
          </a:graphicData>
        </a:graphic>
      </p:graphicFrame>
      <p:sp>
        <p:nvSpPr>
          <p:cNvPr id="8" name="Rectangle 1"/>
          <p:cNvSpPr>
            <a:spLocks noChangeArrowheads="1"/>
          </p:cNvSpPr>
          <p:nvPr/>
        </p:nvSpPr>
        <p:spPr bwMode="auto">
          <a:xfrm>
            <a:off x="184731" y="730405"/>
            <a:ext cx="984324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a:ln>
                  <a:noFill/>
                </a:ln>
                <a:solidFill>
                  <a:srgbClr val="000000"/>
                </a:solidFill>
                <a:effectLst/>
                <a:latin typeface="Arial" panose="020B0604020202020204" pitchFamily="34" charset="0"/>
                <a:ea typeface="Times New Roman" panose="02020603050405020304" pitchFamily="18" charset="0"/>
              </a:rPr>
              <a:t>Procedure (a) for Nitrogen</a:t>
            </a:r>
            <a:r>
              <a:rPr kumimoji="0" lang="en-US" altLang="en-US" sz="2400" b="0" i="1" u="none" strike="noStrike" cap="none" normalizeH="0" baseline="0">
                <a:ln>
                  <a:noFill/>
                </a:ln>
                <a:solidFill>
                  <a:srgbClr val="000000"/>
                </a:solidFill>
                <a:effectLst/>
                <a:latin typeface="Arial" panose="020B0604020202020204" pitchFamily="34" charset="0"/>
                <a:ea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In a small test tube, combine 1 mL of 1.5% </a:t>
            </a:r>
            <a:r>
              <a:rPr kumimoji="0" lang="en-US" altLang="en-US" sz="2400" b="1" i="0" u="none" strike="noStrike" cap="none" normalizeH="0" baseline="0">
                <a:ln>
                  <a:noFill/>
                </a:ln>
                <a:solidFill>
                  <a:srgbClr val="000000"/>
                </a:solidFill>
                <a:effectLst/>
                <a:latin typeface="Arial" panose="020B0604020202020204" pitchFamily="34" charset="0"/>
                <a:ea typeface="Times New Roman" panose="02020603050405020304" pitchFamily="18" charset="0"/>
              </a:rPr>
              <a:t>4-nitrobenzaldehyde</a:t>
            </a:r>
            <a:r>
              <a:rPr kumimoji="0" lang="en-US" altLang="en-US" sz="2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in </a:t>
            </a:r>
            <a:r>
              <a:rPr kumimoji="0" lang="en-US" altLang="en-US" sz="2400" b="1" i="0" u="none" strike="noStrike" cap="none" normalizeH="0" baseline="0">
                <a:ln>
                  <a:noFill/>
                </a:ln>
                <a:solidFill>
                  <a:srgbClr val="000000"/>
                </a:solidFill>
                <a:effectLst/>
                <a:latin typeface="Arial" panose="020B0604020202020204" pitchFamily="34" charset="0"/>
                <a:ea typeface="Times New Roman" panose="02020603050405020304" pitchFamily="18" charset="0"/>
              </a:rPr>
              <a:t>2-methoxyethanol</a:t>
            </a:r>
            <a:r>
              <a:rPr kumimoji="0" lang="en-US" altLang="en-US" sz="2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solution, 1 mL of 1.7% </a:t>
            </a:r>
            <a:r>
              <a:rPr kumimoji="0" lang="en-US" altLang="en-US" sz="2400" b="1" i="0" u="none" strike="noStrike" cap="none" normalizeH="0" baseline="0">
                <a:ln>
                  <a:noFill/>
                </a:ln>
                <a:solidFill>
                  <a:srgbClr val="000000"/>
                </a:solidFill>
                <a:effectLst/>
                <a:latin typeface="Arial" panose="020B0604020202020204" pitchFamily="34" charset="0"/>
                <a:ea typeface="Times New Roman" panose="02020603050405020304" pitchFamily="18" charset="0"/>
              </a:rPr>
              <a:t>1,2-dinitrobenzene</a:t>
            </a:r>
            <a:r>
              <a:rPr kumimoji="0" lang="en-US" altLang="en-US" sz="2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in </a:t>
            </a:r>
            <a:r>
              <a:rPr kumimoji="0" lang="en-US" altLang="en-US" sz="2400" b="1" i="0" u="none" strike="noStrike" cap="none" normalizeH="0" baseline="0">
                <a:ln>
                  <a:noFill/>
                </a:ln>
                <a:solidFill>
                  <a:srgbClr val="000000"/>
                </a:solidFill>
                <a:effectLst/>
                <a:latin typeface="Arial" panose="020B0604020202020204" pitchFamily="34" charset="0"/>
                <a:ea typeface="Times New Roman" panose="02020603050405020304" pitchFamily="18" charset="0"/>
              </a:rPr>
              <a:t>2-methoxyethanol</a:t>
            </a:r>
            <a:r>
              <a:rPr kumimoji="0" lang="en-US" altLang="en-US" sz="2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solution , and two drops of 2% </a:t>
            </a:r>
            <a:r>
              <a:rPr kumimoji="0" lang="en-US" altLang="en-US" sz="2400" b="1" i="0" u="none" strike="noStrike" cap="none" normalizeH="0" baseline="0">
                <a:ln>
                  <a:noFill/>
                </a:ln>
                <a:solidFill>
                  <a:srgbClr val="000000"/>
                </a:solidFill>
                <a:effectLst/>
                <a:latin typeface="Arial" panose="020B0604020202020204" pitchFamily="34" charset="0"/>
                <a:ea typeface="Times New Roman" panose="02020603050405020304" pitchFamily="18" charset="0"/>
              </a:rPr>
              <a:t>sodium hydroxide</a:t>
            </a:r>
            <a:r>
              <a:rPr kumimoji="0" lang="en-US" altLang="en-US" sz="2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solution. Add two drops of the </a:t>
            </a:r>
            <a:r>
              <a:rPr kumimoji="0" lang="en-US" altLang="en-US" sz="2400" b="1" i="0" u="none" strike="noStrike" cap="none" normalizeH="0" baseline="0">
                <a:ln>
                  <a:noFill/>
                </a:ln>
                <a:solidFill>
                  <a:srgbClr val="000000"/>
                </a:solidFill>
                <a:effectLst/>
                <a:latin typeface="Arial" panose="020B0604020202020204" pitchFamily="34" charset="0"/>
                <a:ea typeface="Times New Roman" panose="02020603050405020304" pitchFamily="18" charset="0"/>
              </a:rPr>
              <a:t>sodium fusion</a:t>
            </a:r>
            <a:r>
              <a:rPr kumimoji="0" lang="en-US" altLang="en-US" sz="2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filtrate</a:t>
            </a:r>
            <a:endParaRPr kumimoji="0" lang="en-US" altLang="en-US" sz="2400" b="0" i="0" u="none" strike="noStrike" cap="none" normalizeH="0" baseline="0">
              <a:ln>
                <a:noFill/>
              </a:ln>
              <a:solidFill>
                <a:schemeClr val="tx1"/>
              </a:solidFill>
              <a:effectLst/>
              <a:latin typeface="Arial" panose="020B0604020202020204" pitchFamily="34" charset="0"/>
            </a:endParaRPr>
          </a:p>
        </p:txBody>
      </p:sp>
      <p:pic>
        <p:nvPicPr>
          <p:cNvPr id="9" name="صورة 8"/>
          <p:cNvPicPr/>
          <p:nvPr/>
        </p:nvPicPr>
        <p:blipFill>
          <a:blip r:embed="rId2">
            <a:extLst>
              <a:ext uri="{28A0092B-C50C-407E-A947-70E740481C1C}">
                <a14:useLocalDpi xmlns:a14="http://schemas.microsoft.com/office/drawing/2010/main" val="0"/>
              </a:ext>
            </a:extLst>
          </a:blip>
          <a:srcRect/>
          <a:stretch>
            <a:fillRect/>
          </a:stretch>
        </p:blipFill>
        <p:spPr bwMode="auto">
          <a:xfrm>
            <a:off x="221504" y="2669398"/>
            <a:ext cx="9991206" cy="4094474"/>
          </a:xfrm>
          <a:prstGeom prst="rect">
            <a:avLst/>
          </a:prstGeom>
          <a:noFill/>
          <a:ln>
            <a:noFill/>
          </a:ln>
        </p:spPr>
      </p:pic>
    </p:spTree>
    <p:extLst>
      <p:ext uri="{BB962C8B-B14F-4D97-AF65-F5344CB8AC3E}">
        <p14:creationId xmlns:p14="http://schemas.microsoft.com/office/powerpoint/2010/main" val="371166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624068" y="1616601"/>
            <a:ext cx="11526717" cy="13469856"/>
          </a:xfrm>
        </p:spPr>
        <p:txBody>
          <a:bodyPr>
            <a:normAutofit/>
          </a:bodyPr>
          <a:lstStyle/>
          <a:p>
            <a:pPr lvl="0" algn="l"/>
            <a:r>
              <a:rPr lang="en-US" sz="3400" b="1"/>
              <a:t> </a:t>
            </a:r>
            <a:endParaRPr lang="en-US" sz="3400"/>
          </a:p>
          <a:p>
            <a:pPr lvl="0" algn="l"/>
            <a:endParaRPr lang="en-US" sz="2400" b="1"/>
          </a:p>
          <a:p>
            <a:pPr lvl="0" algn="l"/>
            <a:endParaRPr lang="en-US"/>
          </a:p>
        </p:txBody>
      </p:sp>
      <p:sp>
        <p:nvSpPr>
          <p:cNvPr id="4" name="Rectangle 3"/>
          <p:cNvSpPr>
            <a:spLocks noChangeArrowheads="1"/>
          </p:cNvSpPr>
          <p:nvPr/>
        </p:nvSpPr>
        <p:spPr bwMode="auto">
          <a:xfrm>
            <a:off x="0" y="2373873"/>
            <a:ext cx="1847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905398" y="4268679"/>
            <a:ext cx="149446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3"/>
          <p:cNvSpPr>
            <a:spLocks noChangeArrowheads="1"/>
          </p:cNvSpPr>
          <p:nvPr/>
        </p:nvSpPr>
        <p:spPr bwMode="auto">
          <a:xfrm>
            <a:off x="0" y="46646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p:cNvSpPr>
            <a:spLocks noChangeArrowheads="1"/>
          </p:cNvSpPr>
          <p:nvPr/>
        </p:nvSpPr>
        <p:spPr bwMode="auto">
          <a:xfrm>
            <a:off x="184731" y="4020669"/>
            <a:ext cx="189936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4" name="صورة 13"/>
          <p:cNvPicPr/>
          <p:nvPr/>
        </p:nvPicPr>
        <p:blipFill>
          <a:blip r:embed="rId2">
            <a:extLst>
              <a:ext uri="{28A0092B-C50C-407E-A947-70E740481C1C}">
                <a14:useLocalDpi xmlns:a14="http://schemas.microsoft.com/office/drawing/2010/main" val="0"/>
              </a:ext>
            </a:extLst>
          </a:blip>
          <a:srcRect/>
          <a:stretch>
            <a:fillRect/>
          </a:stretch>
        </p:blipFill>
        <p:spPr bwMode="auto">
          <a:xfrm>
            <a:off x="685800" y="631805"/>
            <a:ext cx="7974105" cy="3388864"/>
          </a:xfrm>
          <a:prstGeom prst="rect">
            <a:avLst/>
          </a:prstGeom>
          <a:noFill/>
          <a:ln>
            <a:noFill/>
          </a:ln>
        </p:spPr>
      </p:pic>
      <p:sp>
        <p:nvSpPr>
          <p:cNvPr id="2" name="مستطيل 1"/>
          <p:cNvSpPr/>
          <p:nvPr/>
        </p:nvSpPr>
        <p:spPr>
          <a:xfrm>
            <a:off x="862939" y="4358686"/>
            <a:ext cx="9320930" cy="1384995"/>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 A yellow or tan solution is a negative test.</a:t>
            </a:r>
            <a:endParaRPr lang="en-US" sz="2800">
              <a:latin typeface="Times New Roman" panose="02020603050405020304" pitchFamily="18" charset="0"/>
              <a:ea typeface="Times New Roman" panose="02020603050405020304" pitchFamily="18" charset="0"/>
            </a:endParaRPr>
          </a:p>
          <a:p>
            <a:pPr marL="457200" indent="-457200">
              <a:buFontTx/>
              <a:buChar char="-"/>
            </a:pPr>
            <a:r>
              <a:rPr lang="en-US" sz="2800">
                <a:solidFill>
                  <a:srgbClr val="000000"/>
                </a:solidFill>
                <a:latin typeface="Times New Roman" panose="02020603050405020304" pitchFamily="18" charset="0"/>
                <a:ea typeface="Times New Roman" panose="02020603050405020304" pitchFamily="18" charset="0"/>
              </a:rPr>
              <a:t>This test is reliable even if the original unknown also contains halogen or sulfur.</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215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624068" y="1616601"/>
            <a:ext cx="11526717" cy="13469856"/>
          </a:xfrm>
        </p:spPr>
        <p:txBody>
          <a:bodyPr>
            <a:normAutofit/>
          </a:bodyPr>
          <a:lstStyle/>
          <a:p>
            <a:pPr lvl="0" algn="l"/>
            <a:r>
              <a:rPr lang="en-US" sz="3400" b="1"/>
              <a:t> </a:t>
            </a:r>
            <a:endParaRPr lang="en-US" sz="3400"/>
          </a:p>
          <a:p>
            <a:pPr lvl="0" algn="l"/>
            <a:endParaRPr lang="en-US" sz="2400" b="1"/>
          </a:p>
          <a:p>
            <a:pPr lvl="0" algn="l"/>
            <a:endParaRPr lang="en-US"/>
          </a:p>
        </p:txBody>
      </p:sp>
      <p:sp>
        <p:nvSpPr>
          <p:cNvPr id="4" name="Rectangle 3"/>
          <p:cNvSpPr>
            <a:spLocks noChangeArrowheads="1"/>
          </p:cNvSpPr>
          <p:nvPr/>
        </p:nvSpPr>
        <p:spPr bwMode="auto">
          <a:xfrm>
            <a:off x="0" y="2373873"/>
            <a:ext cx="1847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905398" y="4268679"/>
            <a:ext cx="149446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3"/>
          <p:cNvSpPr>
            <a:spLocks noChangeArrowheads="1"/>
          </p:cNvSpPr>
          <p:nvPr/>
        </p:nvSpPr>
        <p:spPr bwMode="auto">
          <a:xfrm>
            <a:off x="0" y="46646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p:cNvSpPr>
            <a:spLocks noChangeArrowheads="1"/>
          </p:cNvSpPr>
          <p:nvPr/>
        </p:nvSpPr>
        <p:spPr bwMode="auto">
          <a:xfrm>
            <a:off x="184731" y="4020669"/>
            <a:ext cx="189936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مستطيل 4"/>
          <p:cNvSpPr/>
          <p:nvPr/>
        </p:nvSpPr>
        <p:spPr>
          <a:xfrm>
            <a:off x="618565" y="94130"/>
            <a:ext cx="9144000" cy="2800767"/>
          </a:xfrm>
          <a:prstGeom prst="rect">
            <a:avLst/>
          </a:prstGeom>
        </p:spPr>
        <p:txBody>
          <a:bodyPr wrap="square">
            <a:spAutoFit/>
          </a:bodyPr>
          <a:lstStyle/>
          <a:p>
            <a:r>
              <a:rPr lang="en-US" sz="3200" b="1" i="1">
                <a:solidFill>
                  <a:srgbClr val="000000"/>
                </a:solidFill>
                <a:latin typeface="Times New Roman" panose="02020603050405020304" pitchFamily="18" charset="0"/>
                <a:ea typeface="Times New Roman" panose="02020603050405020304" pitchFamily="18" charset="0"/>
              </a:rPr>
              <a:t>Procedure (b) for Nitrogen</a:t>
            </a:r>
            <a:endParaRPr lang="en-US" sz="2800">
              <a:latin typeface="Times New Roman" panose="02020603050405020304" pitchFamily="18" charset="0"/>
              <a:ea typeface="Times New Roman" panose="02020603050405020304" pitchFamily="18" charset="0"/>
            </a:endParaRPr>
          </a:p>
          <a:p>
            <a:r>
              <a:rPr lang="en-US" sz="2400">
                <a:solidFill>
                  <a:srgbClr val="000000"/>
                </a:solidFill>
                <a:latin typeface="Times New Roman" panose="02020603050405020304" pitchFamily="18" charset="0"/>
                <a:ea typeface="Times New Roman" panose="02020603050405020304" pitchFamily="18" charset="0"/>
              </a:rPr>
              <a:t>Add two drops of a 10% ammonium polysulfide solution to 2 mL of the sodium fusion filtrate, and evaporate the mixture to dryness in a steam bath or hot-water bath. Add 5 mL of a 5% hydrochloric acid solution, and warm the solution. Filter the solution. Add three drops of 5% ferric chloride solution to the filtrate. The presence of a red color indicates that nitrogen was present in the original unknown.</a:t>
            </a:r>
            <a:r>
              <a:rPr lang="en-US" sz="2400" b="1" i="1">
                <a:solidFill>
                  <a:srgbClr val="000000"/>
                </a:solidFill>
                <a:latin typeface="Times New Roman" panose="02020603050405020304" pitchFamily="18"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p:txBody>
      </p:sp>
      <p:pic>
        <p:nvPicPr>
          <p:cNvPr id="10" name="صورة 9"/>
          <p:cNvPicPr/>
          <p:nvPr/>
        </p:nvPicPr>
        <p:blipFill>
          <a:blip r:embed="rId2">
            <a:extLst>
              <a:ext uri="{28A0092B-C50C-407E-A947-70E740481C1C}">
                <a14:useLocalDpi xmlns:a14="http://schemas.microsoft.com/office/drawing/2010/main" val="0"/>
              </a:ext>
            </a:extLst>
          </a:blip>
          <a:srcRect/>
          <a:stretch>
            <a:fillRect/>
          </a:stretch>
        </p:blipFill>
        <p:spPr bwMode="auto">
          <a:xfrm>
            <a:off x="510988" y="3374800"/>
            <a:ext cx="8821271" cy="2918423"/>
          </a:xfrm>
          <a:prstGeom prst="rect">
            <a:avLst/>
          </a:prstGeom>
          <a:noFill/>
          <a:ln>
            <a:noFill/>
          </a:ln>
        </p:spPr>
      </p:pic>
    </p:spTree>
    <p:extLst>
      <p:ext uri="{BB962C8B-B14F-4D97-AF65-F5344CB8AC3E}">
        <p14:creationId xmlns:p14="http://schemas.microsoft.com/office/powerpoint/2010/main" val="116766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812800" y="124178"/>
            <a:ext cx="9403643" cy="6733821"/>
          </a:xfrm>
        </p:spPr>
        <p:txBody>
          <a:bodyPr>
            <a:normAutofit fontScale="92500"/>
          </a:bodyPr>
          <a:lstStyle/>
          <a:p>
            <a:endParaRPr lang="en-US"/>
          </a:p>
          <a:p>
            <a:pPr lvl="0" algn="l"/>
            <a:r>
              <a:rPr lang="ar-SA" sz="2400" b="1"/>
              <a:t>-2</a:t>
            </a:r>
            <a:r>
              <a:rPr lang="en-US" sz="2400" b="1"/>
              <a:t>Color:</a:t>
            </a:r>
          </a:p>
          <a:p>
            <a:pPr marL="285750" lvl="0" indent="-285750" algn="l">
              <a:buFontTx/>
              <a:buChar char="-"/>
            </a:pPr>
            <a:r>
              <a:rPr lang="en-HK" sz="2400">
                <a:cs typeface="Tahoma"/>
              </a:rPr>
              <a:t>Many liquids and solids are colored because of the presence of chromophoric groups in the molecules such as : nitro compound , azo compound , …</a:t>
            </a:r>
          </a:p>
          <a:p>
            <a:pPr marL="285750" lvl="0" indent="-285750" algn="l">
              <a:buFontTx/>
              <a:buChar char="-"/>
            </a:pPr>
            <a:r>
              <a:rPr lang="en-HK" sz="2400">
                <a:cs typeface="Tahoma"/>
              </a:rPr>
              <a:t>Original samples (fresh distillation) : colorless liquids or white crystalline solids. ( stable molecules) .</a:t>
            </a:r>
          </a:p>
          <a:p>
            <a:pPr marL="285750" lvl="0" indent="-285750" algn="l">
              <a:buFontTx/>
              <a:buChar char="-"/>
            </a:pPr>
            <a:r>
              <a:rPr lang="en-HK" sz="2400">
                <a:cs typeface="Tahoma"/>
              </a:rPr>
              <a:t>Most simple organic compounds, having few multiple bonds and few functional groups, do not absorb visible light, and thus appear as being </a:t>
            </a:r>
            <a:r>
              <a:rPr lang="en-HK" sz="2400" i="1">
                <a:cs typeface="Tahoma"/>
              </a:rPr>
              <a:t>colorless</a:t>
            </a:r>
            <a:r>
              <a:rPr lang="en-HK" sz="2400">
                <a:cs typeface="Tahoma"/>
              </a:rPr>
              <a:t> or white. More complex molecules, having several multiple bonds that are conjugated appear as being colored</a:t>
            </a:r>
          </a:p>
          <a:p>
            <a:pPr marL="342900" indent="-342900" algn="l">
              <a:buFontTx/>
              <a:buChar char="-"/>
            </a:pPr>
            <a:r>
              <a:rPr lang="en-HK" sz="2400">
                <a:cs typeface="Tahoma"/>
              </a:rPr>
              <a:t>Color of originals sample change by : boiling, distillation,   </a:t>
            </a:r>
          </a:p>
          <a:p>
            <a:pPr algn="l"/>
            <a:r>
              <a:rPr lang="en-HK" sz="2400">
                <a:cs typeface="Tahoma"/>
              </a:rPr>
              <a:t>    impurities by slow oxidation.</a:t>
            </a:r>
          </a:p>
          <a:p>
            <a:pPr lvl="0" algn="l"/>
            <a:r>
              <a:rPr lang="en-HK" sz="2400">
                <a:cs typeface="Tahoma"/>
              </a:rPr>
              <a:t>- Fresh distilled aniline colorless change to reddish brown .</a:t>
            </a:r>
          </a:p>
          <a:p>
            <a:pPr marL="342900" indent="-342900" algn="l">
              <a:buFontTx/>
              <a:buChar char="-"/>
            </a:pPr>
            <a:r>
              <a:rPr lang="en-HK" sz="2400">
                <a:cs typeface="Tahoma"/>
              </a:rPr>
              <a:t>chromophoric functional groups become chromophores by  </a:t>
            </a:r>
          </a:p>
          <a:p>
            <a:pPr algn="l"/>
            <a:r>
              <a:rPr lang="en-HK" sz="2400">
                <a:cs typeface="Tahoma"/>
              </a:rPr>
              <a:t>    oxidation.</a:t>
            </a:r>
          </a:p>
          <a:p>
            <a:pPr algn="l"/>
            <a:endParaRPr lang="en-US"/>
          </a:p>
        </p:txBody>
      </p:sp>
    </p:spTree>
    <p:extLst>
      <p:ext uri="{BB962C8B-B14F-4D97-AF65-F5344CB8AC3E}">
        <p14:creationId xmlns:p14="http://schemas.microsoft.com/office/powerpoint/2010/main" val="42340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624068" y="1616601"/>
            <a:ext cx="11526717" cy="13469856"/>
          </a:xfrm>
        </p:spPr>
        <p:txBody>
          <a:bodyPr>
            <a:normAutofit/>
          </a:bodyPr>
          <a:lstStyle/>
          <a:p>
            <a:pPr lvl="0" algn="l"/>
            <a:r>
              <a:rPr lang="en-US" sz="3400" b="1"/>
              <a:t> </a:t>
            </a:r>
            <a:endParaRPr lang="en-US" sz="3400"/>
          </a:p>
          <a:p>
            <a:pPr lvl="0" algn="l"/>
            <a:endParaRPr lang="en-US" sz="2400" b="1"/>
          </a:p>
          <a:p>
            <a:pPr lvl="0" algn="l"/>
            <a:endParaRPr lang="en-US"/>
          </a:p>
        </p:txBody>
      </p:sp>
      <p:sp>
        <p:nvSpPr>
          <p:cNvPr id="4" name="Rectangle 3"/>
          <p:cNvSpPr>
            <a:spLocks noChangeArrowheads="1"/>
          </p:cNvSpPr>
          <p:nvPr/>
        </p:nvSpPr>
        <p:spPr bwMode="auto">
          <a:xfrm>
            <a:off x="0" y="2373873"/>
            <a:ext cx="1847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905398" y="4268679"/>
            <a:ext cx="149446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3"/>
          <p:cNvSpPr>
            <a:spLocks noChangeArrowheads="1"/>
          </p:cNvSpPr>
          <p:nvPr/>
        </p:nvSpPr>
        <p:spPr bwMode="auto">
          <a:xfrm>
            <a:off x="0" y="46646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p:cNvSpPr>
            <a:spLocks noChangeArrowheads="1"/>
          </p:cNvSpPr>
          <p:nvPr/>
        </p:nvSpPr>
        <p:spPr bwMode="auto">
          <a:xfrm>
            <a:off x="184731" y="4020669"/>
            <a:ext cx="189936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مستطيل 1"/>
          <p:cNvSpPr/>
          <p:nvPr/>
        </p:nvSpPr>
        <p:spPr>
          <a:xfrm>
            <a:off x="632013" y="121025"/>
            <a:ext cx="9278470" cy="4031873"/>
          </a:xfrm>
          <a:prstGeom prst="rect">
            <a:avLst/>
          </a:prstGeom>
        </p:spPr>
        <p:txBody>
          <a:bodyPr wrap="square">
            <a:spAutoFit/>
          </a:bodyPr>
          <a:lstStyle/>
          <a:p>
            <a:r>
              <a:rPr lang="en-US" sz="3200" b="1" i="1">
                <a:solidFill>
                  <a:srgbClr val="000000"/>
                </a:solidFill>
                <a:latin typeface="Times New Roman" panose="02020603050405020304" pitchFamily="18" charset="0"/>
                <a:ea typeface="Times New Roman" panose="02020603050405020304" pitchFamily="18" charset="0"/>
              </a:rPr>
              <a:t>Procedure (c) for Nitrogen</a:t>
            </a:r>
            <a:r>
              <a:rPr lang="en-US" i="1">
                <a:solidFill>
                  <a:srgbClr val="000000"/>
                </a:solidFill>
                <a:latin typeface="Times New Roman" panose="02020603050405020304" pitchFamily="18" charset="0"/>
                <a:ea typeface="Times New Roman" panose="02020603050405020304" pitchFamily="18" charset="0"/>
              </a:rPr>
              <a:t>  </a:t>
            </a:r>
          </a:p>
          <a:p>
            <a:r>
              <a:rPr lang="en-US"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Using 5% </a:t>
            </a:r>
            <a:r>
              <a:rPr lang="en-US" sz="2800" b="1">
                <a:solidFill>
                  <a:srgbClr val="000000"/>
                </a:solidFill>
                <a:latin typeface="Times New Roman" panose="02020603050405020304" pitchFamily="18" charset="0"/>
                <a:ea typeface="Times New Roman" panose="02020603050405020304" pitchFamily="18" charset="0"/>
              </a:rPr>
              <a:t>sodium hydroxide</a:t>
            </a:r>
            <a:r>
              <a:rPr lang="en-US" sz="2800">
                <a:solidFill>
                  <a:srgbClr val="000000"/>
                </a:solidFill>
                <a:latin typeface="Times New Roman" panose="02020603050405020304" pitchFamily="18" charset="0"/>
                <a:ea typeface="Times New Roman" panose="02020603050405020304" pitchFamily="18" charset="0"/>
              </a:rPr>
              <a:t> solution, adjust the pH of 1 mL of the </a:t>
            </a:r>
            <a:r>
              <a:rPr lang="en-US" sz="2800" b="1">
                <a:solidFill>
                  <a:srgbClr val="000000"/>
                </a:solidFill>
                <a:latin typeface="Times New Roman" panose="02020603050405020304" pitchFamily="18" charset="0"/>
                <a:ea typeface="Times New Roman" panose="02020603050405020304" pitchFamily="18" charset="0"/>
              </a:rPr>
              <a:t>sodium fusion filtrate</a:t>
            </a:r>
            <a:r>
              <a:rPr lang="en-US" sz="2800">
                <a:solidFill>
                  <a:srgbClr val="000000"/>
                </a:solidFill>
                <a:latin typeface="Times New Roman" panose="02020603050405020304" pitchFamily="18" charset="0"/>
                <a:ea typeface="Times New Roman" panose="02020603050405020304" pitchFamily="18" charset="0"/>
              </a:rPr>
              <a:t> to pH </a:t>
            </a:r>
            <a:r>
              <a:rPr lang="en-US" sz="2800" b="1">
                <a:solidFill>
                  <a:srgbClr val="000000"/>
                </a:solidFill>
                <a:latin typeface="Times New Roman" panose="02020603050405020304" pitchFamily="18" charset="0"/>
                <a:ea typeface="Times New Roman" panose="02020603050405020304" pitchFamily="18" charset="0"/>
              </a:rPr>
              <a:t>13</a:t>
            </a:r>
            <a:r>
              <a:rPr lang="en-US" sz="2800">
                <a:solidFill>
                  <a:srgbClr val="000000"/>
                </a:solidFill>
                <a:latin typeface="Times New Roman" panose="02020603050405020304" pitchFamily="18" charset="0"/>
                <a:ea typeface="Times New Roman" panose="02020603050405020304" pitchFamily="18" charset="0"/>
              </a:rPr>
              <a:t>. Add two drops of saturated </a:t>
            </a:r>
            <a:r>
              <a:rPr lang="en-US" sz="2800" b="1">
                <a:solidFill>
                  <a:srgbClr val="000000"/>
                </a:solidFill>
                <a:latin typeface="Times New Roman" panose="02020603050405020304" pitchFamily="18" charset="0"/>
                <a:ea typeface="Times New Roman" panose="02020603050405020304" pitchFamily="18" charset="0"/>
              </a:rPr>
              <a:t>ferrous ammonium sulfate</a:t>
            </a:r>
            <a:r>
              <a:rPr lang="en-US" sz="2800">
                <a:solidFill>
                  <a:srgbClr val="000000"/>
                </a:solidFill>
                <a:latin typeface="Times New Roman" panose="02020603050405020304" pitchFamily="18" charset="0"/>
                <a:ea typeface="Times New Roman" panose="02020603050405020304" pitchFamily="18" charset="0"/>
              </a:rPr>
              <a:t> solution and two drops of 30% </a:t>
            </a:r>
            <a:r>
              <a:rPr lang="en-US" sz="2800" b="1">
                <a:solidFill>
                  <a:srgbClr val="000000"/>
                </a:solidFill>
                <a:latin typeface="Times New Roman" panose="02020603050405020304" pitchFamily="18" charset="0"/>
                <a:ea typeface="Times New Roman" panose="02020603050405020304" pitchFamily="18" charset="0"/>
              </a:rPr>
              <a:t>potassium fluoride</a:t>
            </a:r>
            <a:r>
              <a:rPr lang="en-US" sz="2800">
                <a:solidFill>
                  <a:srgbClr val="000000"/>
                </a:solidFill>
                <a:latin typeface="Times New Roman" panose="02020603050405020304" pitchFamily="18" charset="0"/>
                <a:ea typeface="Times New Roman" panose="02020603050405020304" pitchFamily="18" charset="0"/>
              </a:rPr>
              <a:t> solution. </a:t>
            </a:r>
            <a:r>
              <a:rPr lang="en-US" sz="2800" b="1">
                <a:solidFill>
                  <a:srgbClr val="000000"/>
                </a:solidFill>
                <a:latin typeface="Times New Roman" panose="02020603050405020304" pitchFamily="18" charset="0"/>
                <a:ea typeface="Times New Roman" panose="02020603050405020304" pitchFamily="18" charset="0"/>
              </a:rPr>
              <a:t>Boil</a:t>
            </a:r>
            <a:r>
              <a:rPr lang="en-US" sz="2800">
                <a:solidFill>
                  <a:srgbClr val="000000"/>
                </a:solidFill>
                <a:latin typeface="Times New Roman" panose="02020603050405020304" pitchFamily="18" charset="0"/>
                <a:ea typeface="Times New Roman" panose="02020603050405020304" pitchFamily="18" charset="0"/>
              </a:rPr>
              <a:t> gently for 30 sec. Acidify the hot solution carefully by adding 30% </a:t>
            </a:r>
            <a:r>
              <a:rPr lang="en-US" sz="2800" b="1">
                <a:solidFill>
                  <a:srgbClr val="000000"/>
                </a:solidFill>
                <a:latin typeface="Times New Roman" panose="02020603050405020304" pitchFamily="18" charset="0"/>
                <a:ea typeface="Times New Roman" panose="02020603050405020304" pitchFamily="18" charset="0"/>
              </a:rPr>
              <a:t>sulfuric acid dropwise</a:t>
            </a:r>
            <a:r>
              <a:rPr lang="en-US" sz="2800">
                <a:solidFill>
                  <a:srgbClr val="000000"/>
                </a:solidFill>
                <a:latin typeface="Times New Roman" panose="02020603050405020304" pitchFamily="18" charset="0"/>
                <a:ea typeface="Times New Roman" panose="02020603050405020304" pitchFamily="18" charset="0"/>
              </a:rPr>
              <a:t> until the iron hydroxide just </a:t>
            </a:r>
            <a:r>
              <a:rPr lang="en-US" sz="2800" b="1">
                <a:solidFill>
                  <a:srgbClr val="000000"/>
                </a:solidFill>
                <a:latin typeface="Times New Roman" panose="02020603050405020304" pitchFamily="18" charset="0"/>
                <a:ea typeface="Times New Roman" panose="02020603050405020304" pitchFamily="18" charset="0"/>
              </a:rPr>
              <a:t>dissolves</a:t>
            </a:r>
            <a:r>
              <a:rPr lang="en-US" sz="2800">
                <a:solidFill>
                  <a:srgbClr val="000000"/>
                </a:solidFill>
                <a:latin typeface="Times New Roman" panose="02020603050405020304" pitchFamily="18" charset="0"/>
                <a:ea typeface="Times New Roman" panose="02020603050405020304" pitchFamily="18" charset="0"/>
              </a:rPr>
              <a:t>. The appearance of the characteristic </a:t>
            </a:r>
            <a:r>
              <a:rPr lang="en-US" sz="2800" b="1">
                <a:solidFill>
                  <a:srgbClr val="000000"/>
                </a:solidFill>
                <a:latin typeface="Times New Roman" panose="02020603050405020304" pitchFamily="18" charset="0"/>
                <a:ea typeface="Times New Roman" panose="02020603050405020304" pitchFamily="18" charset="0"/>
              </a:rPr>
              <a:t>precipitate</a:t>
            </a:r>
            <a:r>
              <a:rPr lang="en-US" sz="2800">
                <a:solidFill>
                  <a:srgbClr val="000000"/>
                </a:solidFill>
                <a:latin typeface="Times New Roman" panose="02020603050405020304" pitchFamily="18" charset="0"/>
                <a:ea typeface="Times New Roman" panose="02020603050405020304" pitchFamily="18" charset="0"/>
              </a:rPr>
              <a:t> of Prussian blue indicates the presence of nitrogen</a:t>
            </a:r>
            <a:endParaRPr lang="en-US" sz="2800"/>
          </a:p>
        </p:txBody>
      </p:sp>
    </p:spTree>
    <p:extLst>
      <p:ext uri="{BB962C8B-B14F-4D97-AF65-F5344CB8AC3E}">
        <p14:creationId xmlns:p14="http://schemas.microsoft.com/office/powerpoint/2010/main" val="2364532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624068" y="1616601"/>
            <a:ext cx="11526717" cy="13469856"/>
          </a:xfrm>
        </p:spPr>
        <p:txBody>
          <a:bodyPr>
            <a:normAutofit/>
          </a:bodyPr>
          <a:lstStyle/>
          <a:p>
            <a:pPr lvl="0" algn="l"/>
            <a:r>
              <a:rPr lang="en-US" sz="3400" b="1"/>
              <a:t> </a:t>
            </a:r>
            <a:endParaRPr lang="en-US" sz="3400"/>
          </a:p>
          <a:p>
            <a:pPr lvl="0" algn="l"/>
            <a:endParaRPr lang="en-US" sz="2400" b="1"/>
          </a:p>
          <a:p>
            <a:pPr lvl="0" algn="l"/>
            <a:endParaRPr lang="en-US"/>
          </a:p>
        </p:txBody>
      </p:sp>
      <p:sp>
        <p:nvSpPr>
          <p:cNvPr id="4" name="Rectangle 3"/>
          <p:cNvSpPr>
            <a:spLocks noChangeArrowheads="1"/>
          </p:cNvSpPr>
          <p:nvPr/>
        </p:nvSpPr>
        <p:spPr bwMode="auto">
          <a:xfrm>
            <a:off x="0" y="2373873"/>
            <a:ext cx="1847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905398" y="4268679"/>
            <a:ext cx="149446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3"/>
          <p:cNvSpPr>
            <a:spLocks noChangeArrowheads="1"/>
          </p:cNvSpPr>
          <p:nvPr/>
        </p:nvSpPr>
        <p:spPr bwMode="auto">
          <a:xfrm>
            <a:off x="0" y="46646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p:cNvSpPr>
            <a:spLocks noChangeArrowheads="1"/>
          </p:cNvSpPr>
          <p:nvPr/>
        </p:nvSpPr>
        <p:spPr bwMode="auto">
          <a:xfrm>
            <a:off x="184731" y="4020669"/>
            <a:ext cx="189936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1"/>
          <p:cNvSpPr>
            <a:spLocks noChangeArrowheads="1"/>
          </p:cNvSpPr>
          <p:nvPr/>
        </p:nvSpPr>
        <p:spPr bwMode="auto">
          <a:xfrm>
            <a:off x="527586" y="-852"/>
            <a:ext cx="10474237" cy="6555641"/>
          </a:xfrm>
          <a:prstGeom prst="rect">
            <a:avLst/>
          </a:prstGeom>
          <a:solidFill>
            <a:srgbClr val="E8E8E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rgbClr val="000000"/>
                </a:solidFill>
                <a:effectLst/>
                <a:latin typeface="Georgia" panose="02040502050405020303" pitchFamily="18" charset="0"/>
              </a:rPr>
              <a:t>Test for Nitrogen:</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Verdana" panose="020B0604030504040204" pitchFamily="34" charset="0"/>
              </a:rPr>
              <a:t> </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Verdana" panose="020B0604030504040204" pitchFamily="34" charset="0"/>
              </a:rPr>
              <a:t>The carbon and nitrogen present in the organic compound on fusion with sodium metal gives sodium cyanide (</a:t>
            </a:r>
            <a:r>
              <a:rPr kumimoji="0" lang="en-US" altLang="en-US" sz="2800" b="0" i="0" u="none" strike="noStrike" cap="none" normalizeH="0" baseline="0" err="1">
                <a:ln>
                  <a:noFill/>
                </a:ln>
                <a:solidFill>
                  <a:srgbClr val="000000"/>
                </a:solidFill>
                <a:effectLst/>
                <a:latin typeface="Verdana" panose="020B0604030504040204" pitchFamily="34" charset="0"/>
              </a:rPr>
              <a:t>NaCN</a:t>
            </a:r>
            <a:r>
              <a:rPr kumimoji="0" lang="en-US" altLang="en-US" sz="2800" b="0" i="0" u="none" strike="noStrike" cap="none" normalizeH="0" baseline="0">
                <a:ln>
                  <a:noFill/>
                </a:ln>
                <a:solidFill>
                  <a:srgbClr val="000000"/>
                </a:solidFill>
                <a:effectLst/>
                <a:latin typeface="Verdana" panose="020B0604030504040204" pitchFamily="34" charset="0"/>
              </a:rPr>
              <a:t>) soluble in water. This is converted in to sodium </a:t>
            </a:r>
            <a:r>
              <a:rPr kumimoji="0" lang="en-US" altLang="en-US" sz="2800" b="0" i="0" u="none" strike="noStrike" cap="none" normalizeH="0" baseline="0" err="1">
                <a:ln>
                  <a:noFill/>
                </a:ln>
                <a:solidFill>
                  <a:srgbClr val="000000"/>
                </a:solidFill>
                <a:effectLst/>
                <a:latin typeface="Verdana" panose="020B0604030504040204" pitchFamily="34" charset="0"/>
              </a:rPr>
              <a:t>ferrocyanide</a:t>
            </a:r>
            <a:r>
              <a:rPr kumimoji="0" lang="en-US" altLang="en-US" sz="2800" b="0" i="0" u="none" strike="noStrike" cap="none" normalizeH="0" baseline="0">
                <a:ln>
                  <a:noFill/>
                </a:ln>
                <a:solidFill>
                  <a:srgbClr val="000000"/>
                </a:solidFill>
                <a:effectLst/>
                <a:latin typeface="Verdana" panose="020B0604030504040204" pitchFamily="34" charset="0"/>
              </a:rPr>
              <a:t> by the addition of sufficient quantity of ferrous </a:t>
            </a:r>
            <a:r>
              <a:rPr kumimoji="0" lang="en-US" altLang="en-US" sz="2800" b="0" i="0" u="none" strike="noStrike" cap="none" normalizeH="0" baseline="0" err="1">
                <a:ln>
                  <a:noFill/>
                </a:ln>
                <a:solidFill>
                  <a:srgbClr val="000000"/>
                </a:solidFill>
                <a:effectLst/>
                <a:latin typeface="Verdana" panose="020B0604030504040204" pitchFamily="34" charset="0"/>
              </a:rPr>
              <a:t>sulphate</a:t>
            </a:r>
            <a:r>
              <a:rPr kumimoji="0" lang="en-US" altLang="en-US" sz="2800" b="0" i="0" u="none" strike="noStrike" cap="none" normalizeH="0" baseline="0">
                <a:ln>
                  <a:noFill/>
                </a:ln>
                <a:solidFill>
                  <a:srgbClr val="000000"/>
                </a:solidFill>
                <a:effectLst/>
                <a:latin typeface="Verdana" panose="020B0604030504040204" pitchFamily="34" charset="0"/>
              </a:rPr>
              <a:t>.</a:t>
            </a:r>
            <a:endParaRPr kumimoji="0" lang="ar-SA" altLang="en-US" sz="2800" b="0" i="0" u="none" strike="noStrike" cap="none" normalizeH="0" baseline="0">
              <a:ln>
                <a:noFill/>
              </a:ln>
              <a:solidFill>
                <a:srgbClr val="000000"/>
              </a:solidFill>
              <a:effectLst/>
              <a:latin typeface="Verdana" panose="020B0604030504040204"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Verdana" panose="020B0604030504040204" pitchFamily="34" charset="0"/>
              </a:rPr>
              <a:t> Ferric ions generated during the process react with </a:t>
            </a:r>
            <a:r>
              <a:rPr kumimoji="0" lang="en-US" altLang="en-US" sz="2800" b="0" i="0" u="none" strike="noStrike" cap="none" normalizeH="0" baseline="0" err="1">
                <a:ln>
                  <a:noFill/>
                </a:ln>
                <a:solidFill>
                  <a:srgbClr val="000000"/>
                </a:solidFill>
                <a:effectLst/>
                <a:latin typeface="Verdana" panose="020B0604030504040204" pitchFamily="34" charset="0"/>
              </a:rPr>
              <a:t>ferrocyanide</a:t>
            </a:r>
            <a:r>
              <a:rPr kumimoji="0" lang="en-US" altLang="en-US" sz="2800" b="0" i="0" u="none" strike="noStrike" cap="none" normalizeH="0" baseline="0">
                <a:ln>
                  <a:noFill/>
                </a:ln>
                <a:solidFill>
                  <a:srgbClr val="000000"/>
                </a:solidFill>
                <a:effectLst/>
                <a:latin typeface="Verdana" panose="020B0604030504040204" pitchFamily="34" charset="0"/>
              </a:rPr>
              <a:t> to form </a:t>
            </a:r>
            <a:r>
              <a:rPr kumimoji="0" lang="en-US" altLang="en-US" sz="2800" b="0" i="0" u="none" strike="noStrike" cap="none" normalizeH="0" baseline="0" err="1">
                <a:ln>
                  <a:noFill/>
                </a:ln>
                <a:solidFill>
                  <a:srgbClr val="000000"/>
                </a:solidFill>
                <a:effectLst/>
                <a:latin typeface="Verdana" panose="020B0604030504040204" pitchFamily="34" charset="0"/>
              </a:rPr>
              <a:t>prussian</a:t>
            </a:r>
            <a:r>
              <a:rPr kumimoji="0" lang="en-US" altLang="en-US" sz="2800" b="0" i="0" u="none" strike="noStrike" cap="none" normalizeH="0" baseline="0">
                <a:ln>
                  <a:noFill/>
                </a:ln>
                <a:solidFill>
                  <a:srgbClr val="000000"/>
                </a:solidFill>
                <a:effectLst/>
                <a:latin typeface="Verdana" panose="020B0604030504040204" pitchFamily="34" charset="0"/>
              </a:rPr>
              <a:t> blue precipitate of ferric </a:t>
            </a:r>
            <a:r>
              <a:rPr kumimoji="0" lang="en-US" altLang="en-US" sz="2800" b="0" i="0" u="none" strike="noStrike" cap="none" normalizeH="0" baseline="0" err="1">
                <a:ln>
                  <a:noFill/>
                </a:ln>
                <a:solidFill>
                  <a:srgbClr val="000000"/>
                </a:solidFill>
                <a:effectLst/>
                <a:latin typeface="Verdana" panose="020B0604030504040204" pitchFamily="34" charset="0"/>
              </a:rPr>
              <a:t>ferrocyanide</a:t>
            </a:r>
            <a:r>
              <a:rPr kumimoji="0" lang="en-US" altLang="en-US" sz="2800" b="0" i="0" u="none" strike="noStrike" cap="none" normalizeH="0" baseline="0">
                <a:ln>
                  <a:noFill/>
                </a:ln>
                <a:solidFill>
                  <a:srgbClr val="000000"/>
                </a:solidFill>
                <a:effectLst/>
                <a:latin typeface="Verdana" panose="020B0604030504040204" pitchFamily="34" charset="0"/>
              </a:rPr>
              <a:t>.</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Verdana" panose="020B0604030504040204" pitchFamily="34" charset="0"/>
              </a:rPr>
              <a:t> </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latin typeface="Verdana" panose="020B0604030504040204" pitchFamily="34" charset="0"/>
              </a:rPr>
              <a:t>Na + C + N </a:t>
            </a:r>
            <a:r>
              <a:rPr kumimoji="0" lang="en-US" altLang="en-US" sz="2400" b="0" i="0" u="none" strike="noStrike" cap="none" normalizeH="0" baseline="0">
                <a:ln>
                  <a:noFill/>
                </a:ln>
                <a:solidFill>
                  <a:srgbClr val="000000"/>
                </a:solidFill>
                <a:effectLst/>
                <a:latin typeface="Verdana" panose="020B0604030504040204" pitchFamily="34" charset="0"/>
              </a:rPr>
              <a:t>→</a:t>
            </a:r>
            <a:r>
              <a:rPr kumimoji="0" lang="en-US" altLang="en-US" sz="2400" b="1" i="0" u="none" strike="noStrike" cap="none" normalizeH="0" baseline="0">
                <a:ln>
                  <a:noFill/>
                </a:ln>
                <a:solidFill>
                  <a:srgbClr val="000000"/>
                </a:solidFill>
                <a:effectLst/>
                <a:latin typeface="Verdana" panose="020B0604030504040204" pitchFamily="34" charset="0"/>
              </a:rPr>
              <a:t> </a:t>
            </a:r>
            <a:r>
              <a:rPr kumimoji="0" lang="en-US" altLang="en-US" sz="2400" b="1" i="0" u="none" strike="noStrike" cap="none" normalizeH="0" baseline="0" err="1">
                <a:ln>
                  <a:noFill/>
                </a:ln>
                <a:solidFill>
                  <a:srgbClr val="000000"/>
                </a:solidFill>
                <a:effectLst/>
                <a:latin typeface="Verdana" panose="020B0604030504040204" pitchFamily="34" charset="0"/>
              </a:rPr>
              <a:t>NaCN</a:t>
            </a:r>
            <a:endParaRPr kumimoji="0" lang="en-US" altLang="en-US" sz="2400" b="0" i="0" u="none" strike="noStrike" cap="none" normalizeH="0" baseline="0">
              <a:ln>
                <a:noFill/>
              </a:ln>
              <a:solidFill>
                <a:srgbClr val="000000"/>
              </a:solidFill>
              <a:effectLst/>
              <a:latin typeface="Verdana" panose="020B0604030504040204"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Verdana" panose="020B0604030504040204" pitchFamily="34" charset="0"/>
              </a:rPr>
              <a:t> </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latin typeface="Verdana" panose="020B0604030504040204" pitchFamily="34" charset="0"/>
              </a:rPr>
              <a:t>6NaCN + FeSO</a:t>
            </a:r>
            <a:r>
              <a:rPr kumimoji="0" lang="en-US" altLang="en-US" sz="2400" b="1" i="0" u="none" strike="noStrike" cap="none" normalizeH="0" baseline="-30000">
                <a:ln>
                  <a:noFill/>
                </a:ln>
                <a:solidFill>
                  <a:srgbClr val="000000"/>
                </a:solidFill>
                <a:effectLst/>
                <a:latin typeface="Verdana" panose="020B0604030504040204" pitchFamily="34" charset="0"/>
              </a:rPr>
              <a:t>4</a:t>
            </a:r>
            <a:r>
              <a:rPr kumimoji="0" lang="en-US" altLang="en-US" sz="2400" b="1" i="0" u="none" strike="noStrike" cap="none" normalizeH="0" baseline="0">
                <a:ln>
                  <a:noFill/>
                </a:ln>
                <a:solidFill>
                  <a:srgbClr val="000000"/>
                </a:solidFill>
                <a:effectLst/>
                <a:latin typeface="Verdana" panose="020B0604030504040204" pitchFamily="34" charset="0"/>
              </a:rPr>
              <a:t> </a:t>
            </a:r>
            <a:r>
              <a:rPr kumimoji="0" lang="en-US" altLang="en-US" sz="2400" b="0" i="0" u="none" strike="noStrike" cap="none" normalizeH="0" baseline="0">
                <a:ln>
                  <a:noFill/>
                </a:ln>
                <a:solidFill>
                  <a:srgbClr val="000000"/>
                </a:solidFill>
                <a:effectLst/>
                <a:latin typeface="Verdana" panose="020B0604030504040204" pitchFamily="34" charset="0"/>
              </a:rPr>
              <a:t>→</a:t>
            </a:r>
            <a:r>
              <a:rPr kumimoji="0" lang="en-US" altLang="en-US" sz="2400" b="1" i="0" u="none" strike="noStrike" cap="none" normalizeH="0" baseline="0">
                <a:ln>
                  <a:noFill/>
                </a:ln>
                <a:solidFill>
                  <a:srgbClr val="000000"/>
                </a:solidFill>
                <a:effectLst/>
                <a:latin typeface="Verdana" panose="020B0604030504040204" pitchFamily="34" charset="0"/>
              </a:rPr>
              <a:t> Na</a:t>
            </a:r>
            <a:r>
              <a:rPr kumimoji="0" lang="en-US" altLang="en-US" sz="2400" b="1" i="0" u="none" strike="noStrike" cap="none" normalizeH="0" baseline="-30000">
                <a:ln>
                  <a:noFill/>
                </a:ln>
                <a:solidFill>
                  <a:srgbClr val="000000"/>
                </a:solidFill>
                <a:effectLst/>
                <a:latin typeface="Verdana" panose="020B0604030504040204" pitchFamily="34" charset="0"/>
              </a:rPr>
              <a:t>4</a:t>
            </a:r>
            <a:r>
              <a:rPr kumimoji="0" lang="en-US" altLang="en-US" sz="2400" b="1" i="0" u="none" strike="noStrike" cap="none" normalizeH="0" baseline="0">
                <a:ln>
                  <a:noFill/>
                </a:ln>
                <a:solidFill>
                  <a:srgbClr val="000000"/>
                </a:solidFill>
                <a:effectLst/>
                <a:latin typeface="Verdana" panose="020B0604030504040204" pitchFamily="34" charset="0"/>
              </a:rPr>
              <a:t>[Fe(CN)</a:t>
            </a:r>
            <a:r>
              <a:rPr kumimoji="0" lang="en-US" altLang="en-US" sz="2400" b="1" i="0" u="none" strike="noStrike" cap="none" normalizeH="0" baseline="-30000">
                <a:ln>
                  <a:noFill/>
                </a:ln>
                <a:solidFill>
                  <a:srgbClr val="000000"/>
                </a:solidFill>
                <a:effectLst/>
                <a:latin typeface="Verdana" panose="020B0604030504040204" pitchFamily="34" charset="0"/>
              </a:rPr>
              <a:t>6</a:t>
            </a:r>
            <a:r>
              <a:rPr kumimoji="0" lang="en-US" altLang="en-US" sz="2400" b="1" i="0" u="none" strike="noStrike" cap="none" normalizeH="0" baseline="0">
                <a:ln>
                  <a:noFill/>
                </a:ln>
                <a:solidFill>
                  <a:srgbClr val="000000"/>
                </a:solidFill>
                <a:effectLst/>
                <a:latin typeface="Verdana" panose="020B0604030504040204" pitchFamily="34" charset="0"/>
              </a:rPr>
              <a:t>] + Na</a:t>
            </a:r>
            <a:r>
              <a:rPr kumimoji="0" lang="en-US" altLang="en-US" sz="2400" b="1" i="0" u="none" strike="noStrike" cap="none" normalizeH="0" baseline="-30000">
                <a:ln>
                  <a:noFill/>
                </a:ln>
                <a:solidFill>
                  <a:srgbClr val="000000"/>
                </a:solidFill>
                <a:effectLst/>
                <a:latin typeface="Verdana" panose="020B0604030504040204" pitchFamily="34" charset="0"/>
              </a:rPr>
              <a:t>2</a:t>
            </a:r>
            <a:r>
              <a:rPr kumimoji="0" lang="en-US" altLang="en-US" sz="2400" b="1" i="0" u="none" strike="noStrike" cap="none" normalizeH="0" baseline="0">
                <a:ln>
                  <a:noFill/>
                </a:ln>
                <a:solidFill>
                  <a:srgbClr val="000000"/>
                </a:solidFill>
                <a:effectLst/>
                <a:latin typeface="Verdana" panose="020B0604030504040204" pitchFamily="34" charset="0"/>
              </a:rPr>
              <a:t>SO</a:t>
            </a:r>
            <a:r>
              <a:rPr kumimoji="0" lang="en-US" altLang="en-US" sz="2400" b="1" i="0" u="none" strike="noStrike" cap="none" normalizeH="0" baseline="-30000">
                <a:ln>
                  <a:noFill/>
                </a:ln>
                <a:solidFill>
                  <a:srgbClr val="000000"/>
                </a:solidFill>
                <a:effectLst/>
                <a:latin typeface="Verdana" panose="020B0604030504040204" pitchFamily="34" charset="0"/>
              </a:rPr>
              <a:t>4</a:t>
            </a:r>
            <a:endParaRPr kumimoji="0" lang="en-US" altLang="en-US" sz="2400" b="0" i="0" u="none" strike="noStrike" cap="none" normalizeH="0" baseline="0">
              <a:ln>
                <a:noFill/>
              </a:ln>
              <a:solidFill>
                <a:srgbClr val="000000"/>
              </a:solidFill>
              <a:effectLst/>
              <a:latin typeface="Verdana" panose="020B0604030504040204"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Verdana" panose="020B0604030504040204" pitchFamily="34" charset="0"/>
              </a:rPr>
              <a:t>                                               </a:t>
            </a:r>
            <a:r>
              <a:rPr kumimoji="0" lang="en-US" altLang="en-US" sz="2000" b="0" i="0" u="none" strike="noStrike" cap="none" normalizeH="0" baseline="0">
                <a:ln>
                  <a:noFill/>
                </a:ln>
                <a:solidFill>
                  <a:srgbClr val="000000"/>
                </a:solidFill>
                <a:effectLst/>
                <a:latin typeface="Verdana" panose="020B0604030504040204" pitchFamily="34" charset="0"/>
              </a:rPr>
              <a:t> Sodium </a:t>
            </a:r>
            <a:r>
              <a:rPr kumimoji="0" lang="en-US" altLang="en-US" sz="2000" b="0" i="0" u="none" strike="noStrike" cap="none" normalizeH="0" baseline="0" err="1">
                <a:ln>
                  <a:noFill/>
                </a:ln>
                <a:solidFill>
                  <a:srgbClr val="000000"/>
                </a:solidFill>
                <a:effectLst/>
                <a:latin typeface="Verdana" panose="020B0604030504040204" pitchFamily="34" charset="0"/>
              </a:rPr>
              <a:t>ferrocyanide</a:t>
            </a:r>
            <a:endParaRPr kumimoji="0" lang="en-US" altLang="en-US" sz="2000" b="0" i="0" u="none" strike="noStrike" cap="none" normalizeH="0" baseline="0">
              <a:ln>
                <a:noFill/>
              </a:ln>
              <a:solidFill>
                <a:srgbClr val="000000"/>
              </a:solidFill>
              <a:effectLst/>
              <a:latin typeface="Verdana" panose="020B0604030504040204"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Verdana" panose="020B0604030504040204" pitchFamily="34" charset="0"/>
              </a:rPr>
              <a:t> </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Verdana" panose="020B0604030504040204" pitchFamily="34" charset="0"/>
              </a:rPr>
              <a:t> </a:t>
            </a:r>
            <a:r>
              <a:rPr kumimoji="0" lang="en-US" altLang="en-US" sz="2400" b="1" i="0" u="none" strike="noStrike" cap="none" normalizeH="0" baseline="0">
                <a:ln>
                  <a:noFill/>
                </a:ln>
                <a:solidFill>
                  <a:srgbClr val="000000"/>
                </a:solidFill>
                <a:effectLst/>
                <a:latin typeface="Verdana" panose="020B0604030504040204" pitchFamily="34" charset="0"/>
              </a:rPr>
              <a:t>Na</a:t>
            </a:r>
            <a:r>
              <a:rPr kumimoji="0" lang="en-US" altLang="en-US" sz="2400" b="1" i="0" u="none" strike="noStrike" cap="none" normalizeH="0" baseline="-30000">
                <a:ln>
                  <a:noFill/>
                </a:ln>
                <a:solidFill>
                  <a:srgbClr val="000000"/>
                </a:solidFill>
                <a:effectLst/>
                <a:latin typeface="Verdana" panose="020B0604030504040204" pitchFamily="34" charset="0"/>
              </a:rPr>
              <a:t>4</a:t>
            </a:r>
            <a:r>
              <a:rPr kumimoji="0" lang="en-US" altLang="en-US" sz="2400" b="1" i="0" u="none" strike="noStrike" cap="none" normalizeH="0" baseline="0">
                <a:ln>
                  <a:noFill/>
                </a:ln>
                <a:solidFill>
                  <a:srgbClr val="000000"/>
                </a:solidFill>
                <a:effectLst/>
                <a:latin typeface="Verdana" panose="020B0604030504040204" pitchFamily="34" charset="0"/>
              </a:rPr>
              <a:t>[Fe(CN)</a:t>
            </a:r>
            <a:r>
              <a:rPr kumimoji="0" lang="en-US" altLang="en-US" sz="2400" b="1" i="0" u="none" strike="noStrike" cap="none" normalizeH="0" baseline="-30000">
                <a:ln>
                  <a:noFill/>
                </a:ln>
                <a:solidFill>
                  <a:srgbClr val="000000"/>
                </a:solidFill>
                <a:effectLst/>
                <a:latin typeface="Verdana" panose="020B0604030504040204" pitchFamily="34" charset="0"/>
              </a:rPr>
              <a:t>6</a:t>
            </a:r>
            <a:r>
              <a:rPr kumimoji="0" lang="en-US" altLang="en-US" sz="2400" b="1" i="0" u="none" strike="noStrike" cap="none" normalizeH="0" baseline="0">
                <a:ln>
                  <a:noFill/>
                </a:ln>
                <a:solidFill>
                  <a:srgbClr val="000000"/>
                </a:solidFill>
                <a:effectLst/>
                <a:latin typeface="Verdana" panose="020B0604030504040204" pitchFamily="34" charset="0"/>
              </a:rPr>
              <a:t>]</a:t>
            </a:r>
            <a:r>
              <a:rPr kumimoji="0" lang="en-US" altLang="en-US" sz="2400" b="0" i="0" u="none" strike="noStrike" cap="none" normalizeH="0" baseline="0">
                <a:ln>
                  <a:noFill/>
                </a:ln>
                <a:solidFill>
                  <a:srgbClr val="000000"/>
                </a:solidFill>
                <a:effectLst/>
                <a:latin typeface="Verdana" panose="020B0604030504040204" pitchFamily="34" charset="0"/>
              </a:rPr>
              <a:t> </a:t>
            </a:r>
            <a:r>
              <a:rPr kumimoji="0" lang="en-US" altLang="en-US" sz="2400" b="1" i="0" u="none" strike="noStrike" cap="none" normalizeH="0" baseline="0">
                <a:ln>
                  <a:noFill/>
                </a:ln>
                <a:solidFill>
                  <a:srgbClr val="000000"/>
                </a:solidFill>
                <a:effectLst/>
                <a:latin typeface="Verdana" panose="020B0604030504040204" pitchFamily="34" charset="0"/>
              </a:rPr>
              <a:t>+ Fe</a:t>
            </a:r>
            <a:r>
              <a:rPr kumimoji="0" lang="en-US" altLang="en-US" sz="2400" b="1" i="0" u="none" strike="noStrike" cap="none" normalizeH="0" baseline="30000">
                <a:ln>
                  <a:noFill/>
                </a:ln>
                <a:solidFill>
                  <a:srgbClr val="000000"/>
                </a:solidFill>
                <a:effectLst/>
                <a:latin typeface="Verdana" panose="020B0604030504040204" pitchFamily="34" charset="0"/>
              </a:rPr>
              <a:t>3+</a:t>
            </a:r>
            <a:r>
              <a:rPr kumimoji="0" lang="en-US" altLang="en-US" sz="2400" b="1" i="0" u="none" strike="noStrike" cap="none" normalizeH="0" baseline="0">
                <a:ln>
                  <a:noFill/>
                </a:ln>
                <a:solidFill>
                  <a:srgbClr val="000000"/>
                </a:solidFill>
                <a:effectLst/>
                <a:latin typeface="Verdana" panose="020B0604030504040204" pitchFamily="34" charset="0"/>
              </a:rPr>
              <a:t> </a:t>
            </a:r>
            <a:r>
              <a:rPr kumimoji="0" lang="en-US" altLang="en-US" sz="2400" b="0" i="0" u="none" strike="noStrike" cap="none" normalizeH="0" baseline="0">
                <a:ln>
                  <a:noFill/>
                </a:ln>
                <a:solidFill>
                  <a:srgbClr val="000000"/>
                </a:solidFill>
                <a:effectLst/>
                <a:latin typeface="Verdana" panose="020B0604030504040204" pitchFamily="34" charset="0"/>
              </a:rPr>
              <a:t>→</a:t>
            </a:r>
            <a:r>
              <a:rPr kumimoji="0" lang="en-US" altLang="en-US" sz="2400" b="1" i="0" u="none" strike="noStrike" cap="none" normalizeH="0" baseline="0">
                <a:ln>
                  <a:noFill/>
                </a:ln>
                <a:solidFill>
                  <a:srgbClr val="000000"/>
                </a:solidFill>
                <a:effectLst/>
                <a:latin typeface="Verdana" panose="020B0604030504040204" pitchFamily="34" charset="0"/>
              </a:rPr>
              <a:t> Fe</a:t>
            </a:r>
            <a:r>
              <a:rPr kumimoji="0" lang="en-US" altLang="en-US" sz="2400" b="1" i="0" u="none" strike="noStrike" cap="none" normalizeH="0" baseline="-30000">
                <a:ln>
                  <a:noFill/>
                </a:ln>
                <a:solidFill>
                  <a:srgbClr val="000000"/>
                </a:solidFill>
                <a:effectLst/>
                <a:latin typeface="Verdana" panose="020B0604030504040204" pitchFamily="34" charset="0"/>
              </a:rPr>
              <a:t>4</a:t>
            </a:r>
            <a:r>
              <a:rPr kumimoji="0" lang="en-US" altLang="en-US" sz="2400" b="1" i="0" u="none" strike="noStrike" cap="none" normalizeH="0" baseline="0">
                <a:ln>
                  <a:noFill/>
                </a:ln>
                <a:solidFill>
                  <a:srgbClr val="000000"/>
                </a:solidFill>
                <a:effectLst/>
                <a:latin typeface="Verdana" panose="020B0604030504040204" pitchFamily="34" charset="0"/>
              </a:rPr>
              <a:t>[Fe(CN)</a:t>
            </a:r>
            <a:r>
              <a:rPr kumimoji="0" lang="en-US" altLang="en-US" sz="2400" b="1" i="0" u="none" strike="noStrike" cap="none" normalizeH="0" baseline="-30000">
                <a:ln>
                  <a:noFill/>
                </a:ln>
                <a:solidFill>
                  <a:srgbClr val="000000"/>
                </a:solidFill>
                <a:effectLst/>
                <a:latin typeface="Verdana" panose="020B0604030504040204" pitchFamily="34" charset="0"/>
              </a:rPr>
              <a:t>6</a:t>
            </a:r>
            <a:r>
              <a:rPr kumimoji="0" lang="en-US" altLang="en-US" sz="2400" b="1" i="0" u="none" strike="noStrike" cap="none" normalizeH="0" baseline="0">
                <a:ln>
                  <a:noFill/>
                </a:ln>
                <a:solidFill>
                  <a:srgbClr val="000000"/>
                </a:solidFill>
                <a:effectLst/>
                <a:latin typeface="Verdana" panose="020B0604030504040204" pitchFamily="34" charset="0"/>
              </a:rPr>
              <a:t>]</a:t>
            </a:r>
            <a:r>
              <a:rPr kumimoji="0" lang="en-US" altLang="en-US" sz="2400" b="1" i="0" u="none" strike="noStrike" cap="none" normalizeH="0" baseline="-30000">
                <a:ln>
                  <a:noFill/>
                </a:ln>
                <a:solidFill>
                  <a:srgbClr val="000000"/>
                </a:solidFill>
                <a:effectLst/>
                <a:latin typeface="Verdana" panose="020B0604030504040204" pitchFamily="34" charset="0"/>
              </a:rPr>
              <a:t>3</a:t>
            </a:r>
            <a:r>
              <a:rPr kumimoji="0" lang="en-US" altLang="en-US" sz="2400" b="1" i="0" u="none" strike="noStrike" cap="none" normalizeH="0" baseline="0">
                <a:ln>
                  <a:noFill/>
                </a:ln>
                <a:solidFill>
                  <a:srgbClr val="000000"/>
                </a:solidFill>
                <a:effectLst/>
                <a:latin typeface="Verdana" panose="020B0604030504040204" pitchFamily="34" charset="0"/>
              </a:rPr>
              <a:t> </a:t>
            </a:r>
            <a:endParaRPr kumimoji="0" lang="en-US" altLang="en-US" sz="2400" b="0" i="0" u="none" strike="noStrike" cap="none" normalizeH="0" baseline="0">
              <a:ln>
                <a:noFill/>
              </a:ln>
              <a:solidFill>
                <a:srgbClr val="000000"/>
              </a:solidFill>
              <a:effectLst/>
              <a:latin typeface="Verdana" panose="020B0604030504040204"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Verdana" panose="020B0604030504040204" pitchFamily="34" charset="0"/>
              </a:rPr>
              <a:t>                                                                                  </a:t>
            </a:r>
            <a:r>
              <a:rPr kumimoji="0" lang="en-US" altLang="en-US" b="0" i="0" u="none" strike="noStrike" cap="none" normalizeH="0" baseline="0">
                <a:ln>
                  <a:noFill/>
                </a:ln>
                <a:solidFill>
                  <a:srgbClr val="000000"/>
                </a:solidFill>
                <a:effectLst/>
                <a:latin typeface="Verdana" panose="020B0604030504040204" pitchFamily="34" charset="0"/>
              </a:rPr>
              <a:t>Ferric </a:t>
            </a:r>
            <a:r>
              <a:rPr kumimoji="0" lang="en-US" altLang="en-US" b="0" i="0" u="none" strike="noStrike" cap="none" normalizeH="0" baseline="0" err="1">
                <a:ln>
                  <a:noFill/>
                </a:ln>
                <a:solidFill>
                  <a:srgbClr val="000000"/>
                </a:solidFill>
                <a:effectLst/>
                <a:latin typeface="Verdana" panose="020B0604030504040204" pitchFamily="34" charset="0"/>
              </a:rPr>
              <a:t>ferrocyanide</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0" name="مستطيل 9"/>
          <p:cNvSpPr/>
          <p:nvPr/>
        </p:nvSpPr>
        <p:spPr>
          <a:xfrm>
            <a:off x="427095" y="6386618"/>
            <a:ext cx="7110665" cy="461665"/>
          </a:xfrm>
          <a:prstGeom prst="rect">
            <a:avLst/>
          </a:prstGeom>
        </p:spPr>
        <p:txBody>
          <a:bodyPr wrap="none">
            <a:spAutoFit/>
          </a:bodyPr>
          <a:lstStyle/>
          <a:p>
            <a:r>
              <a:rPr lang="en-US" sz="2400"/>
              <a:t>https://www.youtube.com/watch?v=foN9ibxBCYU</a:t>
            </a:r>
          </a:p>
        </p:txBody>
      </p:sp>
    </p:spTree>
    <p:extLst>
      <p:ext uri="{BB962C8B-B14F-4D97-AF65-F5344CB8AC3E}">
        <p14:creationId xmlns:p14="http://schemas.microsoft.com/office/powerpoint/2010/main" val="110092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500"/>
                                        <p:tgtEl>
                                          <p:spTgt spid="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barn(inVertical)">
                                      <p:cBhvr>
                                        <p:cTn id="26" dur="500"/>
                                        <p:tgtEl>
                                          <p:spTgt spid="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Effect transition="in" filter="circle(in)">
                                      <p:cBhvr>
                                        <p:cTn id="31" dur="2000"/>
                                        <p:tgtEl>
                                          <p:spTgt spid="9">
                                            <p:txEl>
                                              <p:pRg st="7" end="7"/>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9">
                                            <p:txEl>
                                              <p:pRg st="8" end="8"/>
                                            </p:txEl>
                                          </p:spTgt>
                                        </p:tgtEl>
                                        <p:attrNameLst>
                                          <p:attrName>style.visibility</p:attrName>
                                        </p:attrNameLst>
                                      </p:cBhvr>
                                      <p:to>
                                        <p:strVal val="visible"/>
                                      </p:to>
                                    </p:set>
                                    <p:animEffect transition="in" filter="circle(in)">
                                      <p:cBhvr>
                                        <p:cTn id="34" dur="2000"/>
                                        <p:tgtEl>
                                          <p:spTgt spid="9">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fade">
                                      <p:cBhvr>
                                        <p:cTn id="45" dur="1000"/>
                                        <p:tgtEl>
                                          <p:spTgt spid="10">
                                            <p:txEl>
                                              <p:pRg st="0" end="0"/>
                                            </p:txEl>
                                          </p:spTgt>
                                        </p:tgtEl>
                                      </p:cBhvr>
                                    </p:animEffect>
                                    <p:anim calcmode="lin" valueType="num">
                                      <p:cBhvr>
                                        <p:cTn id="4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624068" y="1616601"/>
            <a:ext cx="11526717" cy="13469856"/>
          </a:xfrm>
        </p:spPr>
        <p:txBody>
          <a:bodyPr>
            <a:normAutofit/>
          </a:bodyPr>
          <a:lstStyle/>
          <a:p>
            <a:pPr lvl="0" algn="l"/>
            <a:r>
              <a:rPr lang="en-US" sz="3400" b="1"/>
              <a:t> </a:t>
            </a:r>
            <a:endParaRPr lang="en-US" sz="3400"/>
          </a:p>
          <a:p>
            <a:pPr lvl="0" algn="l"/>
            <a:endParaRPr lang="en-US" sz="2400" b="1"/>
          </a:p>
          <a:p>
            <a:pPr lvl="0" algn="l"/>
            <a:endParaRPr lang="en-US"/>
          </a:p>
        </p:txBody>
      </p:sp>
      <p:sp>
        <p:nvSpPr>
          <p:cNvPr id="4" name="Rectangle 3"/>
          <p:cNvSpPr>
            <a:spLocks noChangeArrowheads="1"/>
          </p:cNvSpPr>
          <p:nvPr/>
        </p:nvSpPr>
        <p:spPr bwMode="auto">
          <a:xfrm>
            <a:off x="0" y="2373873"/>
            <a:ext cx="1847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905398" y="4268679"/>
            <a:ext cx="149446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3"/>
          <p:cNvSpPr>
            <a:spLocks noChangeArrowheads="1"/>
          </p:cNvSpPr>
          <p:nvPr/>
        </p:nvSpPr>
        <p:spPr bwMode="auto">
          <a:xfrm>
            <a:off x="0" y="46646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p:cNvSpPr>
            <a:spLocks noChangeArrowheads="1"/>
          </p:cNvSpPr>
          <p:nvPr/>
        </p:nvSpPr>
        <p:spPr bwMode="auto">
          <a:xfrm>
            <a:off x="184731" y="4020669"/>
            <a:ext cx="189936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مستطيل 4"/>
          <p:cNvSpPr/>
          <p:nvPr/>
        </p:nvSpPr>
        <p:spPr>
          <a:xfrm>
            <a:off x="903401" y="389965"/>
            <a:ext cx="9302917" cy="5232202"/>
          </a:xfrm>
          <a:prstGeom prst="rect">
            <a:avLst/>
          </a:prstGeom>
        </p:spPr>
        <p:txBody>
          <a:bodyPr wrap="square">
            <a:spAutoFit/>
          </a:bodyPr>
          <a:lstStyle/>
          <a:p>
            <a:pPr algn="ctr"/>
            <a:r>
              <a:rPr lang="en-US" sz="3200" b="1">
                <a:solidFill>
                  <a:srgbClr val="000000"/>
                </a:solidFill>
                <a:latin typeface="Times New Roman" panose="02020603050405020304" pitchFamily="18" charset="0"/>
                <a:ea typeface="Times New Roman" panose="02020603050405020304" pitchFamily="18" charset="0"/>
              </a:rPr>
              <a:t>Halogens</a:t>
            </a:r>
            <a:endParaRPr lang="en-US" sz="3200">
              <a:latin typeface="Times New Roman" panose="02020603050405020304" pitchFamily="18" charset="0"/>
              <a:ea typeface="Times New Roman" panose="02020603050405020304" pitchFamily="18" charset="0"/>
            </a:endParaRPr>
          </a:p>
          <a:p>
            <a:r>
              <a:rPr lang="en-US" sz="2800" b="1" i="1">
                <a:solidFill>
                  <a:srgbClr val="000000"/>
                </a:solidFill>
                <a:latin typeface="Times New Roman" panose="02020603050405020304" pitchFamily="18" charset="0"/>
                <a:ea typeface="Times New Roman" panose="02020603050405020304" pitchFamily="18" charset="0"/>
              </a:rPr>
              <a:t>Procedure (a) for Presence of a Halogen</a:t>
            </a:r>
            <a:r>
              <a:rPr lang="en-US" b="1" i="1">
                <a:solidFill>
                  <a:srgbClr val="000000"/>
                </a:solidFill>
                <a:latin typeface="Times New Roman" panose="02020603050405020304" pitchFamily="18" charset="0"/>
                <a:ea typeface="Times New Roman" panose="02020603050405020304" pitchFamily="18" charset="0"/>
              </a:rPr>
              <a:t>: </a:t>
            </a:r>
            <a:r>
              <a:rPr lang="en-US" sz="2400" err="1">
                <a:solidFill>
                  <a:srgbClr val="000000"/>
                </a:solidFill>
                <a:latin typeface="Times New Roman" panose="02020603050405020304" pitchFamily="18" charset="0"/>
                <a:ea typeface="Times New Roman" panose="02020603050405020304" pitchFamily="18" charset="0"/>
              </a:rPr>
              <a:t>Beilstein's</a:t>
            </a:r>
            <a:r>
              <a:rPr lang="en-US" sz="2400">
                <a:solidFill>
                  <a:srgbClr val="000000"/>
                </a:solidFill>
                <a:latin typeface="Times New Roman" panose="02020603050405020304" pitchFamily="18" charset="0"/>
                <a:ea typeface="Times New Roman" panose="02020603050405020304" pitchFamily="18" charset="0"/>
              </a:rPr>
              <a:t> tes</a:t>
            </a:r>
            <a:r>
              <a:rPr lang="en-US" sz="2400" b="1" i="1">
                <a:solidFill>
                  <a:srgbClr val="000000"/>
                </a:solidFill>
                <a:latin typeface="Times New Roman" panose="02020603050405020304" pitchFamily="18" charset="0"/>
                <a:ea typeface="Times New Roman" panose="02020603050405020304" pitchFamily="18" charset="0"/>
              </a:rPr>
              <a:t>t</a:t>
            </a:r>
            <a:r>
              <a:rPr lang="en-US" b="1" i="1">
                <a:solidFill>
                  <a:srgbClr val="000000"/>
                </a:solidFill>
                <a:latin typeface="Times New Roman" panose="02020603050405020304" pitchFamily="18" charset="0"/>
                <a:ea typeface="Times New Roman" panose="02020603050405020304" pitchFamily="18" charset="0"/>
              </a:rPr>
              <a:t>: </a:t>
            </a:r>
          </a:p>
          <a:p>
            <a:endParaRPr lang="en-US" sz="1600">
              <a:latin typeface="Times New Roman" panose="02020603050405020304" pitchFamily="18" charset="0"/>
              <a:ea typeface="Times New Roman" panose="02020603050405020304" pitchFamily="18" charset="0"/>
            </a:endParaRPr>
          </a:p>
          <a:p>
            <a:r>
              <a:rPr lang="en-US" sz="2800"/>
              <a:t>- Dip a loop of a copper wire in a little of the </a:t>
            </a:r>
            <a:r>
              <a:rPr lang="en-US" sz="2800" i="1"/>
              <a:t>original </a:t>
            </a:r>
            <a:r>
              <a:rPr lang="en-US" sz="2800"/>
              <a:t>unknown compound and heat it in the edge of the flame. A green flame indicates halogen and is not sustained for very long. </a:t>
            </a:r>
          </a:p>
          <a:p>
            <a:endParaRPr lang="en-US" sz="2800"/>
          </a:p>
          <a:p>
            <a:r>
              <a:rPr lang="en-US" sz="2800"/>
              <a:t>- certain nitrogen compounds not containing halogen cause a green color to be imparted to the flame;</a:t>
            </a:r>
          </a:p>
          <a:p>
            <a:endParaRPr lang="en-US" sz="2800"/>
          </a:p>
          <a:p>
            <a:r>
              <a:rPr lang="en-US">
                <a:solidFill>
                  <a:srgbClr val="000000"/>
                </a:solidFill>
                <a:latin typeface="Times New Roman" panose="02020603050405020304" pitchFamily="18" charset="0"/>
                <a:ea typeface="Times New Roman" panose="02020603050405020304" pitchFamily="18" charset="0"/>
              </a:rPr>
              <a:t> </a:t>
            </a:r>
            <a:endParaRPr lang="en-US" sz="1600">
              <a:latin typeface="Times New Roman" panose="02020603050405020304" pitchFamily="18" charset="0"/>
              <a:ea typeface="Times New Roman" panose="02020603050405020304" pitchFamily="18" charset="0"/>
            </a:endParaRPr>
          </a:p>
          <a:p>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276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624068" y="1616601"/>
            <a:ext cx="11526717" cy="13469856"/>
          </a:xfrm>
        </p:spPr>
        <p:txBody>
          <a:bodyPr>
            <a:normAutofit/>
          </a:bodyPr>
          <a:lstStyle/>
          <a:p>
            <a:pPr lvl="0" algn="l"/>
            <a:r>
              <a:rPr lang="en-US" sz="3400" b="1"/>
              <a:t> </a:t>
            </a:r>
            <a:endParaRPr lang="en-US" sz="3400"/>
          </a:p>
          <a:p>
            <a:pPr lvl="0" algn="l"/>
            <a:endParaRPr lang="en-US" sz="2400" b="1"/>
          </a:p>
          <a:p>
            <a:pPr lvl="0" algn="l"/>
            <a:endParaRPr lang="en-US"/>
          </a:p>
        </p:txBody>
      </p:sp>
      <p:sp>
        <p:nvSpPr>
          <p:cNvPr id="4" name="Rectangle 3"/>
          <p:cNvSpPr>
            <a:spLocks noChangeArrowheads="1"/>
          </p:cNvSpPr>
          <p:nvPr/>
        </p:nvSpPr>
        <p:spPr bwMode="auto">
          <a:xfrm>
            <a:off x="0" y="2373873"/>
            <a:ext cx="1847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905398" y="4268679"/>
            <a:ext cx="149446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3"/>
          <p:cNvSpPr>
            <a:spLocks noChangeArrowheads="1"/>
          </p:cNvSpPr>
          <p:nvPr/>
        </p:nvSpPr>
        <p:spPr bwMode="auto">
          <a:xfrm>
            <a:off x="0" y="46646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p:cNvSpPr>
            <a:spLocks noChangeArrowheads="1"/>
          </p:cNvSpPr>
          <p:nvPr/>
        </p:nvSpPr>
        <p:spPr bwMode="auto">
          <a:xfrm>
            <a:off x="184731" y="4020669"/>
            <a:ext cx="189936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مستطيل 1"/>
          <p:cNvSpPr/>
          <p:nvPr/>
        </p:nvSpPr>
        <p:spPr>
          <a:xfrm>
            <a:off x="637802" y="587189"/>
            <a:ext cx="9510873" cy="523220"/>
          </a:xfrm>
          <a:prstGeom prst="rect">
            <a:avLst/>
          </a:prstGeom>
        </p:spPr>
        <p:txBody>
          <a:bodyPr wrap="none">
            <a:spAutoFit/>
          </a:bodyPr>
          <a:lstStyle/>
          <a:p>
            <a:r>
              <a:rPr lang="en-US" sz="2800" b="1" i="1">
                <a:solidFill>
                  <a:srgbClr val="000000"/>
                </a:solidFill>
                <a:latin typeface="Times New Roman" panose="02020603050405020304" pitchFamily="18" charset="0"/>
                <a:ea typeface="Times New Roman" panose="02020603050405020304" pitchFamily="18" charset="0"/>
              </a:rPr>
              <a:t>Procedure (b) for One Halogen-Chlorine, Bromine, </a:t>
            </a:r>
            <a:r>
              <a:rPr lang="en-US" sz="2800" b="1">
                <a:solidFill>
                  <a:srgbClr val="000000"/>
                </a:solidFill>
                <a:latin typeface="Times New Roman" panose="02020603050405020304" pitchFamily="18" charset="0"/>
                <a:ea typeface="Times New Roman" panose="02020603050405020304" pitchFamily="18" charset="0"/>
              </a:rPr>
              <a:t>or </a:t>
            </a:r>
            <a:r>
              <a:rPr lang="en-US" sz="2800" b="1" i="1">
                <a:solidFill>
                  <a:srgbClr val="000000"/>
                </a:solidFill>
                <a:latin typeface="Times New Roman" panose="02020603050405020304" pitchFamily="18" charset="0"/>
                <a:ea typeface="Times New Roman" panose="02020603050405020304" pitchFamily="18" charset="0"/>
              </a:rPr>
              <a:t>Iodine</a:t>
            </a:r>
            <a:r>
              <a:rPr lang="en-US" sz="2800" i="1">
                <a:solidFill>
                  <a:srgbClr val="000000"/>
                </a:solidFill>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p:txBody>
      </p:sp>
      <p:sp>
        <p:nvSpPr>
          <p:cNvPr id="10" name="مستطيل 9"/>
          <p:cNvSpPr/>
          <p:nvPr/>
        </p:nvSpPr>
        <p:spPr>
          <a:xfrm>
            <a:off x="637802" y="1312700"/>
            <a:ext cx="9286127" cy="2246769"/>
          </a:xfrm>
          <a:prstGeom prst="rect">
            <a:avLst/>
          </a:prstGeom>
        </p:spPr>
        <p:txBody>
          <a:bodyPr wrap="square">
            <a:spAutoFit/>
          </a:bodyPr>
          <a:lstStyle/>
          <a:p>
            <a:r>
              <a:rPr lang="en-US" sz="2800" i="1">
                <a:solidFill>
                  <a:srgbClr val="000000"/>
                </a:solidFill>
                <a:latin typeface="Times New Roman" panose="02020603050405020304" pitchFamily="18" charset="0"/>
              </a:rPr>
              <a:t>In the hood, </a:t>
            </a:r>
            <a:r>
              <a:rPr lang="en-US" sz="2800">
                <a:solidFill>
                  <a:srgbClr val="000000"/>
                </a:solidFill>
                <a:latin typeface="Times New Roman" panose="02020603050405020304" pitchFamily="18" charset="0"/>
              </a:rPr>
              <a:t>acidify 2 mL of the sodium fusion filtrate with 5% nitric acid in a small test tube. Boil gently for a few minutes to expel any hydrogen cyanide or hydrogen sulfide that might be present due to nitrogen or sulfur contained in the original compound. </a:t>
            </a:r>
            <a:endParaRPr lang="en-US" sz="2800"/>
          </a:p>
        </p:txBody>
      </p:sp>
      <p:pic>
        <p:nvPicPr>
          <p:cNvPr id="11" name="صورة 10"/>
          <p:cNvPicPr>
            <a:picLocks noChangeAspect="1"/>
          </p:cNvPicPr>
          <p:nvPr/>
        </p:nvPicPr>
        <p:blipFill>
          <a:blip r:embed="rId2"/>
          <a:stretch>
            <a:fillRect/>
          </a:stretch>
        </p:blipFill>
        <p:spPr>
          <a:xfrm>
            <a:off x="502505" y="3599809"/>
            <a:ext cx="9179056" cy="1652230"/>
          </a:xfrm>
          <a:prstGeom prst="rect">
            <a:avLst/>
          </a:prstGeom>
        </p:spPr>
      </p:pic>
      <p:sp>
        <p:nvSpPr>
          <p:cNvPr id="13" name="مستطيل 12"/>
          <p:cNvSpPr/>
          <p:nvPr/>
        </p:nvSpPr>
        <p:spPr>
          <a:xfrm>
            <a:off x="637802" y="5734627"/>
            <a:ext cx="8964313" cy="523220"/>
          </a:xfrm>
          <a:prstGeom prst="rect">
            <a:avLst/>
          </a:prstGeom>
        </p:spPr>
        <p:txBody>
          <a:bodyPr wrap="none">
            <a:spAutoFit/>
          </a:bodyPr>
          <a:lstStyle/>
          <a:p>
            <a:r>
              <a:rPr lang="en-US" sz="2800">
                <a:solidFill>
                  <a:srgbClr val="000000"/>
                </a:solidFill>
                <a:latin typeface="Times New Roman" panose="02020603050405020304" pitchFamily="18" charset="0"/>
              </a:rPr>
              <a:t>Add three drops of 0.1 M silver nitrate solution to the liquid </a:t>
            </a:r>
            <a:endParaRPr lang="en-US" sz="2800"/>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6EA42158-1D59-4384-89B2-54FB518D0119}"/>
                  </a:ext>
                </a:extLst>
              </p14:cNvPr>
              <p14:cNvContentPartPr/>
              <p14:nvPr/>
            </p14:nvContentPartPr>
            <p14:xfrm>
              <a:off x="2637033" y="2508606"/>
              <a:ext cx="19049" cy="19049"/>
            </p14:xfrm>
          </p:contentPart>
        </mc:Choice>
        <mc:Fallback xmlns="">
          <p:pic>
            <p:nvPicPr>
              <p:cNvPr id="5" name="Ink 4">
                <a:extLst>
                  <a:ext uri="{FF2B5EF4-FFF2-40B4-BE49-F238E27FC236}">
                    <a16:creationId xmlns:a16="http://schemas.microsoft.com/office/drawing/2014/main" id="{6EA42158-1D59-4384-89B2-54FB518D0119}"/>
                  </a:ext>
                </a:extLst>
              </p:cNvPr>
              <p:cNvPicPr/>
              <p:nvPr/>
            </p:nvPicPr>
            <p:blipFill>
              <a:blip r:embed="rId4"/>
              <a:stretch>
                <a:fillRect/>
              </a:stretch>
            </p:blipFill>
            <p:spPr>
              <a:xfrm>
                <a:off x="1684583" y="2422020"/>
                <a:ext cx="1904900" cy="19049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F46185B4-6CDA-4214-ACED-2D10ED7DD85F}"/>
                  </a:ext>
                </a:extLst>
              </p14:cNvPr>
              <p14:cNvContentPartPr/>
              <p14:nvPr/>
            </p14:nvContentPartPr>
            <p14:xfrm>
              <a:off x="2234629" y="2403004"/>
              <a:ext cx="38099" cy="19049"/>
            </p14:xfrm>
          </p:contentPart>
        </mc:Choice>
        <mc:Fallback xmlns="">
          <p:pic>
            <p:nvPicPr>
              <p:cNvPr id="8" name="Ink 7">
                <a:extLst>
                  <a:ext uri="{FF2B5EF4-FFF2-40B4-BE49-F238E27FC236}">
                    <a16:creationId xmlns:a16="http://schemas.microsoft.com/office/drawing/2014/main" id="{F46185B4-6CDA-4214-ACED-2D10ED7DD85F}"/>
                  </a:ext>
                </a:extLst>
              </p:cNvPr>
              <p:cNvPicPr/>
              <p:nvPr/>
            </p:nvPicPr>
            <p:blipFill>
              <a:blip r:embed="rId6"/>
              <a:stretch>
                <a:fillRect/>
              </a:stretch>
            </p:blipFill>
            <p:spPr>
              <a:xfrm>
                <a:off x="2216134" y="2364906"/>
                <a:ext cx="74718" cy="9448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B3B753BD-A225-4563-8D55-68BCFE3B4E2A}"/>
                  </a:ext>
                </a:extLst>
              </p14:cNvPr>
              <p14:cNvContentPartPr/>
              <p14:nvPr/>
            </p14:nvContentPartPr>
            <p14:xfrm>
              <a:off x="2193564" y="3363777"/>
              <a:ext cx="85725" cy="28574"/>
            </p14:xfrm>
          </p:contentPart>
        </mc:Choice>
        <mc:Fallback xmlns="">
          <p:pic>
            <p:nvPicPr>
              <p:cNvPr id="9" name="Ink 8">
                <a:extLst>
                  <a:ext uri="{FF2B5EF4-FFF2-40B4-BE49-F238E27FC236}">
                    <a16:creationId xmlns:a16="http://schemas.microsoft.com/office/drawing/2014/main" id="{B3B753BD-A225-4563-8D55-68BCFE3B4E2A}"/>
                  </a:ext>
                </a:extLst>
              </p:cNvPr>
              <p:cNvPicPr/>
              <p:nvPr/>
            </p:nvPicPr>
            <p:blipFill>
              <a:blip r:embed="rId8"/>
              <a:stretch>
                <a:fillRect/>
              </a:stretch>
            </p:blipFill>
            <p:spPr>
              <a:xfrm>
                <a:off x="2175247" y="3344728"/>
                <a:ext cx="121993" cy="6629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7E52999A-E91D-4FF1-A814-DBB2781CC116}"/>
                  </a:ext>
                </a:extLst>
              </p14:cNvPr>
              <p14:cNvContentPartPr/>
              <p14:nvPr/>
            </p14:nvContentPartPr>
            <p14:xfrm>
              <a:off x="4041168" y="2825393"/>
              <a:ext cx="19049" cy="19049"/>
            </p14:xfrm>
          </p:contentPart>
        </mc:Choice>
        <mc:Fallback xmlns="">
          <p:pic>
            <p:nvPicPr>
              <p:cNvPr id="15" name="Ink 14">
                <a:extLst>
                  <a:ext uri="{FF2B5EF4-FFF2-40B4-BE49-F238E27FC236}">
                    <a16:creationId xmlns:a16="http://schemas.microsoft.com/office/drawing/2014/main" id="{7E52999A-E91D-4FF1-A814-DBB2781CC116}"/>
                  </a:ext>
                </a:extLst>
              </p:cNvPr>
              <p:cNvPicPr/>
              <p:nvPr/>
            </p:nvPicPr>
            <p:blipFill>
              <a:blip r:embed="rId10"/>
              <a:stretch>
                <a:fillRect/>
              </a:stretch>
            </p:blipFill>
            <p:spPr>
              <a:xfrm>
                <a:off x="3945923" y="2666651"/>
                <a:ext cx="207634" cy="33335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Ink 15">
                <a:extLst>
                  <a:ext uri="{FF2B5EF4-FFF2-40B4-BE49-F238E27FC236}">
                    <a16:creationId xmlns:a16="http://schemas.microsoft.com/office/drawing/2014/main" id="{91BFE574-B5B4-4D8C-8926-0CDED214266E}"/>
                  </a:ext>
                </a:extLst>
              </p14:cNvPr>
              <p14:cNvContentPartPr/>
              <p14:nvPr/>
            </p14:nvContentPartPr>
            <p14:xfrm>
              <a:off x="2688522" y="2448674"/>
              <a:ext cx="19049" cy="19049"/>
            </p14:xfrm>
          </p:contentPart>
        </mc:Choice>
        <mc:Fallback xmlns="">
          <p:pic>
            <p:nvPicPr>
              <p:cNvPr id="16" name="Ink 15">
                <a:extLst>
                  <a:ext uri="{FF2B5EF4-FFF2-40B4-BE49-F238E27FC236}">
                    <a16:creationId xmlns:a16="http://schemas.microsoft.com/office/drawing/2014/main" id="{91BFE574-B5B4-4D8C-8926-0CDED214266E}"/>
                  </a:ext>
                </a:extLst>
              </p:cNvPr>
              <p:cNvPicPr/>
              <p:nvPr/>
            </p:nvPicPr>
            <p:blipFill>
              <a:blip r:embed="rId12"/>
              <a:stretch>
                <a:fillRect/>
              </a:stretch>
            </p:blipFill>
            <p:spPr>
              <a:xfrm>
                <a:off x="2648837" y="2410576"/>
                <a:ext cx="97626" cy="94483"/>
              </a:xfrm>
              <a:prstGeom prst="rect">
                <a:avLst/>
              </a:prstGeom>
            </p:spPr>
          </p:pic>
        </mc:Fallback>
      </mc:AlternateContent>
    </p:spTree>
    <p:extLst>
      <p:ext uri="{BB962C8B-B14F-4D97-AF65-F5344CB8AC3E}">
        <p14:creationId xmlns:p14="http://schemas.microsoft.com/office/powerpoint/2010/main" val="323108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624068" y="1616601"/>
            <a:ext cx="11526717" cy="13469856"/>
          </a:xfrm>
        </p:spPr>
        <p:txBody>
          <a:bodyPr>
            <a:normAutofit/>
          </a:bodyPr>
          <a:lstStyle/>
          <a:p>
            <a:pPr lvl="0" algn="l"/>
            <a:r>
              <a:rPr lang="en-US" sz="3400" b="1"/>
              <a:t> </a:t>
            </a:r>
            <a:endParaRPr lang="en-US" sz="3400"/>
          </a:p>
          <a:p>
            <a:pPr lvl="0" algn="l"/>
            <a:endParaRPr lang="en-US" sz="2400" b="1"/>
          </a:p>
          <a:p>
            <a:pPr lvl="0" algn="l"/>
            <a:endParaRPr lang="en-US"/>
          </a:p>
        </p:txBody>
      </p:sp>
      <p:sp>
        <p:nvSpPr>
          <p:cNvPr id="4" name="Rectangle 3"/>
          <p:cNvSpPr>
            <a:spLocks noChangeArrowheads="1"/>
          </p:cNvSpPr>
          <p:nvPr/>
        </p:nvSpPr>
        <p:spPr bwMode="auto">
          <a:xfrm>
            <a:off x="0" y="2373873"/>
            <a:ext cx="1847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905398" y="4268679"/>
            <a:ext cx="149446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3"/>
          <p:cNvSpPr>
            <a:spLocks noChangeArrowheads="1"/>
          </p:cNvSpPr>
          <p:nvPr/>
        </p:nvSpPr>
        <p:spPr bwMode="auto">
          <a:xfrm>
            <a:off x="0" y="46646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p:cNvSpPr>
            <a:spLocks noChangeArrowheads="1"/>
          </p:cNvSpPr>
          <p:nvPr/>
        </p:nvSpPr>
        <p:spPr bwMode="auto">
          <a:xfrm>
            <a:off x="184731" y="4020669"/>
            <a:ext cx="189936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9" name="صورة 8"/>
          <p:cNvPicPr/>
          <p:nvPr/>
        </p:nvPicPr>
        <p:blipFill>
          <a:blip r:embed="rId2">
            <a:extLst>
              <a:ext uri="{28A0092B-C50C-407E-A947-70E740481C1C}">
                <a14:useLocalDpi xmlns:a14="http://schemas.microsoft.com/office/drawing/2010/main" val="0"/>
              </a:ext>
            </a:extLst>
          </a:blip>
          <a:srcRect/>
          <a:stretch>
            <a:fillRect/>
          </a:stretch>
        </p:blipFill>
        <p:spPr bwMode="auto">
          <a:xfrm>
            <a:off x="741551" y="1201025"/>
            <a:ext cx="6950038" cy="2781780"/>
          </a:xfrm>
          <a:prstGeom prst="rect">
            <a:avLst/>
          </a:prstGeom>
          <a:noFill/>
          <a:ln>
            <a:noFill/>
          </a:ln>
        </p:spPr>
      </p:pic>
    </p:spTree>
    <p:extLst>
      <p:ext uri="{BB962C8B-B14F-4D97-AF65-F5344CB8AC3E}">
        <p14:creationId xmlns:p14="http://schemas.microsoft.com/office/powerpoint/2010/main" val="3733680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624068" y="1616601"/>
            <a:ext cx="11526717" cy="13469856"/>
          </a:xfrm>
        </p:spPr>
        <p:txBody>
          <a:bodyPr>
            <a:normAutofit/>
          </a:bodyPr>
          <a:lstStyle/>
          <a:p>
            <a:pPr lvl="0" algn="l"/>
            <a:r>
              <a:rPr lang="en-US" sz="3400" b="1"/>
              <a:t> </a:t>
            </a:r>
            <a:endParaRPr lang="en-US" sz="3400"/>
          </a:p>
          <a:p>
            <a:pPr lvl="0" algn="l"/>
            <a:endParaRPr lang="en-US" sz="2400" b="1"/>
          </a:p>
          <a:p>
            <a:pPr lvl="0" algn="l"/>
            <a:endParaRPr lang="en-US"/>
          </a:p>
        </p:txBody>
      </p:sp>
      <p:sp>
        <p:nvSpPr>
          <p:cNvPr id="4" name="Rectangle 3"/>
          <p:cNvSpPr>
            <a:spLocks noChangeArrowheads="1"/>
          </p:cNvSpPr>
          <p:nvPr/>
        </p:nvSpPr>
        <p:spPr bwMode="auto">
          <a:xfrm>
            <a:off x="0" y="2373873"/>
            <a:ext cx="1847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905398" y="4268679"/>
            <a:ext cx="149446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3"/>
          <p:cNvSpPr>
            <a:spLocks noChangeArrowheads="1"/>
          </p:cNvSpPr>
          <p:nvPr/>
        </p:nvSpPr>
        <p:spPr bwMode="auto">
          <a:xfrm>
            <a:off x="0" y="46646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p:cNvSpPr>
            <a:spLocks noChangeArrowheads="1"/>
          </p:cNvSpPr>
          <p:nvPr/>
        </p:nvSpPr>
        <p:spPr bwMode="auto">
          <a:xfrm>
            <a:off x="184731" y="4020669"/>
            <a:ext cx="189936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مستطيل 1"/>
          <p:cNvSpPr/>
          <p:nvPr/>
        </p:nvSpPr>
        <p:spPr>
          <a:xfrm>
            <a:off x="905397" y="266656"/>
            <a:ext cx="8776163" cy="3539430"/>
          </a:xfrm>
          <a:prstGeom prst="rect">
            <a:avLst/>
          </a:prstGeom>
        </p:spPr>
        <p:txBody>
          <a:bodyPr wrap="square">
            <a:spAutoFit/>
          </a:bodyPr>
          <a:lstStyle/>
          <a:p>
            <a:pPr marL="457200" indent="-457200" algn="just">
              <a:buFontTx/>
              <a:buChar char="-"/>
            </a:pPr>
            <a:r>
              <a:rPr lang="en-US" sz="2800">
                <a:solidFill>
                  <a:srgbClr val="000000"/>
                </a:solidFill>
                <a:latin typeface="Times New Roman" panose="02020603050405020304" pitchFamily="18" charset="0"/>
              </a:rPr>
              <a:t>Isolate the precipitate by filtration. </a:t>
            </a:r>
          </a:p>
          <a:p>
            <a:pPr marL="457200" indent="-457200" algn="just">
              <a:buFontTx/>
              <a:buChar char="-"/>
            </a:pPr>
            <a:r>
              <a:rPr lang="en-US" sz="2800">
                <a:solidFill>
                  <a:srgbClr val="000000"/>
                </a:solidFill>
                <a:latin typeface="Times New Roman" panose="02020603050405020304" pitchFamily="18" charset="0"/>
              </a:rPr>
              <a:t>Silver chloride, silver bromide, and silver iodide have different solubility's in 5% </a:t>
            </a:r>
            <a:r>
              <a:rPr lang="en-US" sz="2800"/>
              <a:t>ammonium hydroxide, silver chloride is soluble due to the formation of Ag(NH3)2CI. Silver bromide is slightly soluble because it only partially forms its salt. Silver iodide does not undergo reaction with the ammonium hydroxide and thus remains insoluble.</a:t>
            </a:r>
          </a:p>
        </p:txBody>
      </p:sp>
      <p:pic>
        <p:nvPicPr>
          <p:cNvPr id="5" name="صورة 4"/>
          <p:cNvPicPr>
            <a:picLocks noChangeAspect="1"/>
          </p:cNvPicPr>
          <p:nvPr/>
        </p:nvPicPr>
        <p:blipFill>
          <a:blip r:embed="rId2"/>
          <a:stretch>
            <a:fillRect/>
          </a:stretch>
        </p:blipFill>
        <p:spPr>
          <a:xfrm>
            <a:off x="1085074" y="4359469"/>
            <a:ext cx="9197547" cy="494349"/>
          </a:xfrm>
          <a:prstGeom prst="rect">
            <a:avLst/>
          </a:prstGeom>
        </p:spPr>
      </p:pic>
    </p:spTree>
    <p:extLst>
      <p:ext uri="{BB962C8B-B14F-4D97-AF65-F5344CB8AC3E}">
        <p14:creationId xmlns:p14="http://schemas.microsoft.com/office/powerpoint/2010/main" val="301045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77333" y="1235396"/>
            <a:ext cx="9755139" cy="2898722"/>
          </a:xfrm>
        </p:spPr>
        <p:txBody>
          <a:bodyPr>
            <a:noAutofit/>
          </a:bodyPr>
          <a:lstStyle/>
          <a:p>
            <a:r>
              <a:rPr lang="en-US" sz="2300" err="1"/>
              <a:t>AcidifY</a:t>
            </a:r>
            <a:r>
              <a:rPr lang="en-US" sz="2300"/>
              <a:t> 10 mL of the sodium fusion filtrate with 10% sulfuric acid. Boil the solution for a few minutes. And then cool it. </a:t>
            </a:r>
          </a:p>
          <a:p>
            <a:r>
              <a:rPr lang="en-US" sz="2300"/>
              <a:t>Add 0.5 mL of methylene chloride. Add three drops of a 20% sodium nitrite solution. A purple color indicates iodine</a:t>
            </a:r>
          </a:p>
          <a:p>
            <a:r>
              <a:rPr lang="en-US" sz="2300"/>
              <a:t>add 5 mL of 20% sodium nitrite and extract the iodine with 5 mL of methylene chloride. Next, boil the solution for a minute. Cool the solution</a:t>
            </a:r>
          </a:p>
        </p:txBody>
      </p:sp>
      <p:sp>
        <p:nvSpPr>
          <p:cNvPr id="4" name="عنوان 3"/>
          <p:cNvSpPr>
            <a:spLocks noGrp="1"/>
          </p:cNvSpPr>
          <p:nvPr>
            <p:ph type="title"/>
          </p:nvPr>
        </p:nvSpPr>
        <p:spPr>
          <a:xfrm>
            <a:off x="755632" y="-254325"/>
            <a:ext cx="8596668" cy="1320800"/>
          </a:xfrm>
          <a:prstGeom prst="rect">
            <a:avLst/>
          </a:prstGeom>
        </p:spPr>
        <p:txBody>
          <a:bodyPr wrap="square">
            <a:spAutoFit/>
          </a:bodyPr>
          <a:lstStyle/>
          <a:p>
            <a:r>
              <a:rPr lang="en-US" sz="2800" b="1" i="1">
                <a:solidFill>
                  <a:srgbClr val="000000"/>
                </a:solidFill>
                <a:latin typeface="Times New Roman" panose="02020603050405020304" pitchFamily="18" charset="0"/>
                <a:ea typeface="Times New Roman" panose="02020603050405020304" pitchFamily="18" charset="0"/>
              </a:rPr>
              <a:t>Procedure (e) for More Than One Halogen-Chlorine, Bromine, and Iodine</a:t>
            </a:r>
            <a:endParaRPr lang="en-US" sz="2800">
              <a:effectLst/>
              <a:latin typeface="Times New Roman" panose="02020603050405020304" pitchFamily="18" charset="0"/>
              <a:ea typeface="Times New Roman" panose="02020603050405020304" pitchFamily="18" charset="0"/>
            </a:endParaRPr>
          </a:p>
        </p:txBody>
      </p:sp>
      <p:sp>
        <p:nvSpPr>
          <p:cNvPr id="2" name="مربع نص 1"/>
          <p:cNvSpPr txBox="1"/>
          <p:nvPr/>
        </p:nvSpPr>
        <p:spPr>
          <a:xfrm>
            <a:off x="584657" y="4030723"/>
            <a:ext cx="10668954" cy="2698175"/>
          </a:xfrm>
          <a:prstGeom prst="rect">
            <a:avLst/>
          </a:prstGeom>
          <a:noFill/>
        </p:spPr>
        <p:txBody>
          <a:bodyPr wrap="square" lIns="91440" tIns="45720" rIns="91440" bIns="45720" rtlCol="0" anchor="t">
            <a:spAutoFit/>
          </a:bodyPr>
          <a:lstStyle/>
          <a:p>
            <a:pPr marL="342900" indent="-342900">
              <a:spcBef>
                <a:spcPts val="1000"/>
              </a:spcBef>
              <a:buClr>
                <a:srgbClr val="90C226"/>
              </a:buClr>
              <a:buSzPct val="80000"/>
              <a:buFont typeface="Wingdings 3" charset="2"/>
              <a:buChar char=""/>
            </a:pPr>
            <a:r>
              <a:rPr lang="en-US" sz="2300"/>
              <a:t>To 1mL of  this solution, add 0.5 mL of  methylene chloride and two drops of 5.25% sodium hypochlorite. A brown color indicates the presence of bromine.</a:t>
            </a:r>
          </a:p>
          <a:p>
            <a:pPr marL="342900" lvl="0" indent="-342900">
              <a:spcBef>
                <a:spcPts val="1000"/>
              </a:spcBef>
              <a:buClr>
                <a:srgbClr val="90C226"/>
              </a:buClr>
              <a:buSzPct val="80000"/>
              <a:buFont typeface="Wingdings 3" charset="2"/>
              <a:buChar char=""/>
            </a:pPr>
            <a:r>
              <a:rPr lang="en-US" sz="2300">
                <a:solidFill>
                  <a:prstClr val="black">
                    <a:lumMod val="75000"/>
                    <a:lumOff val="25000"/>
                  </a:prstClr>
                </a:solidFill>
              </a:rPr>
              <a:t>Dilute the remaining 9 mL of the acidified solution to 60 mL with water. Add 2 mL of concentrated sulfuric </a:t>
            </a:r>
            <a:r>
              <a:rPr lang="en-US" sz="2300" err="1">
                <a:solidFill>
                  <a:prstClr val="black">
                    <a:lumMod val="75000"/>
                    <a:lumOff val="25000"/>
                  </a:prstClr>
                </a:solidFill>
              </a:rPr>
              <a:t>acid,followed</a:t>
            </a:r>
            <a:r>
              <a:rPr lang="en-US" sz="2300">
                <a:solidFill>
                  <a:prstClr val="black">
                    <a:lumMod val="75000"/>
                    <a:lumOff val="25000"/>
                  </a:prstClr>
                </a:solidFill>
              </a:rPr>
              <a:t> by 0.5g of potassium  persulfate (K2S20 S)'Boil the solution  for 5min. Cool the mixture. Add three drops of 0.1 M silver nitrate solution. A white precipitate indicates chlorine.</a:t>
            </a:r>
          </a:p>
        </p:txBody>
      </p:sp>
      <p:sp>
        <p:nvSpPr>
          <p:cNvPr id="5" name="TextBox 4">
            <a:extLst>
              <a:ext uri="{FF2B5EF4-FFF2-40B4-BE49-F238E27FC236}">
                <a16:creationId xmlns:a16="http://schemas.microsoft.com/office/drawing/2014/main" id="{CD57829E-55B0-43F3-AC0E-8BE6E58352AB}"/>
              </a:ext>
            </a:extLst>
          </p:cNvPr>
          <p:cNvSpPr txBox="1"/>
          <p:nvPr/>
        </p:nvSpPr>
        <p:spPr>
          <a:xfrm>
            <a:off x="-501" y="2707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24157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6572" y="1634642"/>
            <a:ext cx="9755139" cy="4987636"/>
          </a:xfrm>
        </p:spPr>
        <p:txBody>
          <a:bodyPr>
            <a:noAutofit/>
          </a:bodyPr>
          <a:lstStyle/>
          <a:p>
            <a:r>
              <a:rPr lang="en-US" sz="2800"/>
              <a:t>Acidify 4 mL of the stock solution with acetic acid. </a:t>
            </a:r>
          </a:p>
          <a:p>
            <a:r>
              <a:rPr lang="en-US" sz="2800"/>
              <a:t>Heat the solution to boiling. Cool the solution. </a:t>
            </a:r>
          </a:p>
          <a:p>
            <a:r>
              <a:rPr lang="en-US" sz="2800"/>
              <a:t>Add four drops of saturated calcium chloride solution. </a:t>
            </a:r>
          </a:p>
          <a:p>
            <a:r>
              <a:rPr lang="en-US" sz="2800"/>
              <a:t>If fluorine is present, a gelatinous precipitate of calcium chloride will form after several hours..</a:t>
            </a:r>
          </a:p>
        </p:txBody>
      </p:sp>
      <p:sp>
        <p:nvSpPr>
          <p:cNvPr id="4" name="عنوان 3"/>
          <p:cNvSpPr>
            <a:spLocks noGrp="1"/>
          </p:cNvSpPr>
          <p:nvPr>
            <p:ph type="title"/>
          </p:nvPr>
        </p:nvSpPr>
        <p:spPr>
          <a:xfrm>
            <a:off x="548544" y="347729"/>
            <a:ext cx="8596668" cy="523220"/>
          </a:xfrm>
          <a:prstGeom prst="rect">
            <a:avLst/>
          </a:prstGeom>
        </p:spPr>
        <p:txBody>
          <a:bodyPr wrap="square">
            <a:spAutoFit/>
          </a:bodyPr>
          <a:lstStyle/>
          <a:p>
            <a:r>
              <a:rPr lang="en-US" sz="2800" b="1" i="1">
                <a:solidFill>
                  <a:schemeClr val="tx1"/>
                </a:solidFill>
              </a:rPr>
              <a:t>Procedure </a:t>
            </a:r>
            <a:r>
              <a:rPr lang="en-US" sz="2800" b="1">
                <a:solidFill>
                  <a:schemeClr val="tx1"/>
                </a:solidFill>
              </a:rPr>
              <a:t>(j) </a:t>
            </a:r>
            <a:r>
              <a:rPr lang="en-US" sz="2800" b="1" i="1">
                <a:solidFill>
                  <a:schemeClr val="tx1"/>
                </a:solidFill>
              </a:rPr>
              <a:t>for Fluorine</a:t>
            </a:r>
            <a:endParaRPr lang="en-US" sz="2800" b="1">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355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0178" y="1301836"/>
            <a:ext cx="9755139" cy="4987636"/>
          </a:xfrm>
        </p:spPr>
        <p:txBody>
          <a:bodyPr>
            <a:noAutofit/>
          </a:bodyPr>
          <a:lstStyle/>
          <a:p>
            <a:pPr lvl="0"/>
            <a:r>
              <a:rPr lang="en-US" sz="2400"/>
              <a:t>chemical reaction is accompanied by a change in color or heat or by the formation of a precipitate. </a:t>
            </a:r>
          </a:p>
          <a:p>
            <a:pPr lvl="0"/>
            <a:r>
              <a:rPr lang="en-US" sz="2400"/>
              <a:t>solubility: involves the formation of one layer, if the compounds are miscible, or two layers, if the compounds are immiscible</a:t>
            </a:r>
          </a:p>
          <a:p>
            <a:pPr lvl="0"/>
            <a:r>
              <a:rPr lang="en-US" sz="2400"/>
              <a:t>The solubility of organic compounds can be divided into two major categories:</a:t>
            </a:r>
          </a:p>
          <a:p>
            <a:pPr lvl="0"/>
            <a:r>
              <a:rPr lang="ar-SA" sz="2400"/>
              <a:t>-1</a:t>
            </a:r>
            <a:r>
              <a:rPr lang="en-US" sz="2400"/>
              <a:t>solubility in which a chemical reaction is the driving force.</a:t>
            </a:r>
          </a:p>
          <a:p>
            <a:r>
              <a:rPr lang="en-US" sz="2400"/>
              <a:t>    </a:t>
            </a:r>
            <a:r>
              <a:rPr lang="en-US" sz="2400" b="1"/>
              <a:t>example</a:t>
            </a:r>
            <a:r>
              <a:rPr lang="en-US" sz="2400"/>
              <a:t>:</a:t>
            </a:r>
            <a:endParaRPr lang="ar-SA" sz="2400"/>
          </a:p>
          <a:p>
            <a:endParaRPr lang="en-US"/>
          </a:p>
          <a:p>
            <a:endParaRPr lang="en-US" sz="2800"/>
          </a:p>
        </p:txBody>
      </p:sp>
      <p:sp>
        <p:nvSpPr>
          <p:cNvPr id="4" name="عنوان 3"/>
          <p:cNvSpPr>
            <a:spLocks noGrp="1"/>
          </p:cNvSpPr>
          <p:nvPr>
            <p:ph type="title"/>
          </p:nvPr>
        </p:nvSpPr>
        <p:spPr>
          <a:xfrm>
            <a:off x="548544" y="347729"/>
            <a:ext cx="8596668" cy="954107"/>
          </a:xfrm>
          <a:prstGeom prst="rect">
            <a:avLst/>
          </a:prstGeom>
        </p:spPr>
        <p:txBody>
          <a:bodyPr wrap="square">
            <a:spAutoFit/>
          </a:bodyPr>
          <a:lstStyle/>
          <a:p>
            <a:r>
              <a:rPr lang="en-US" sz="2800" b="1" i="1"/>
              <a:t>CH.5</a:t>
            </a:r>
            <a:r>
              <a:rPr lang="en-US" sz="2800"/>
              <a:t/>
            </a:r>
            <a:br>
              <a:rPr lang="en-US" sz="2800"/>
            </a:br>
            <a:r>
              <a:rPr lang="en-US" sz="2800" b="1"/>
              <a:t>Classification of Organic Compounds by </a:t>
            </a:r>
            <a:r>
              <a:rPr lang="en-US" sz="2800" b="1" err="1"/>
              <a:t>SolubiIity</a:t>
            </a:r>
            <a:endParaRPr lang="en-US" sz="2800"/>
          </a:p>
        </p:txBody>
      </p:sp>
      <p:pic>
        <p:nvPicPr>
          <p:cNvPr id="5" name="صورة 4"/>
          <p:cNvPicPr/>
          <p:nvPr/>
        </p:nvPicPr>
        <p:blipFill>
          <a:blip r:embed="rId2">
            <a:extLst>
              <a:ext uri="{28A0092B-C50C-407E-A947-70E740481C1C}">
                <a14:useLocalDpi xmlns:a14="http://schemas.microsoft.com/office/drawing/2010/main" val="0"/>
              </a:ext>
            </a:extLst>
          </a:blip>
          <a:srcRect/>
          <a:stretch>
            <a:fillRect/>
          </a:stretch>
        </p:blipFill>
        <p:spPr bwMode="auto">
          <a:xfrm>
            <a:off x="2508780" y="4342121"/>
            <a:ext cx="4857934" cy="1508262"/>
          </a:xfrm>
          <a:prstGeom prst="rect">
            <a:avLst/>
          </a:prstGeom>
          <a:noFill/>
          <a:ln>
            <a:noFill/>
          </a:ln>
        </p:spPr>
      </p:pic>
      <p:sp>
        <p:nvSpPr>
          <p:cNvPr id="2" name="مستطيل 1"/>
          <p:cNvSpPr/>
          <p:nvPr/>
        </p:nvSpPr>
        <p:spPr>
          <a:xfrm>
            <a:off x="548544" y="5850383"/>
            <a:ext cx="9032383" cy="954107"/>
          </a:xfrm>
          <a:prstGeom prst="rect">
            <a:avLst/>
          </a:prstGeom>
        </p:spPr>
        <p:txBody>
          <a:bodyPr wrap="square">
            <a:spAutoFit/>
          </a:bodyPr>
          <a:lstStyle/>
          <a:p>
            <a:r>
              <a:rPr lang="en-US" sz="1600">
                <a:solidFill>
                  <a:srgbClr val="000000"/>
                </a:solidFill>
                <a:latin typeface="Arial" panose="020B0604020202020204" pitchFamily="34" charset="0"/>
                <a:ea typeface="Times New Roman" panose="02020603050405020304" pitchFamily="18" charset="0"/>
              </a:rPr>
              <a:t> </a:t>
            </a:r>
          </a:p>
          <a:p>
            <a:pPr lvl="0"/>
            <a:r>
              <a:rPr lang="ar-SA" sz="2000">
                <a:latin typeface="Times New Roman" panose="02020603050405020304" pitchFamily="18" charset="0"/>
                <a:ea typeface="Times New Roman" panose="02020603050405020304" pitchFamily="18" charset="0"/>
              </a:rPr>
              <a:t>-2 </a:t>
            </a:r>
            <a:r>
              <a:rPr lang="en-US" sz="2000">
                <a:latin typeface="Times New Roman" panose="02020603050405020304" pitchFamily="18" charset="0"/>
                <a:ea typeface="Times New Roman" panose="02020603050405020304" pitchFamily="18" charset="0"/>
              </a:rPr>
              <a:t>solubility in which simple miscibility is the only mechanism involved, such as dissolving ethyl ether in carbon tetrachloride</a:t>
            </a:r>
            <a:endParaRPr lang="en-US" sz="2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4415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6572" y="1634642"/>
            <a:ext cx="9755139" cy="4987636"/>
          </a:xfrm>
        </p:spPr>
        <p:txBody>
          <a:bodyPr>
            <a:noAutofit/>
          </a:bodyPr>
          <a:lstStyle/>
          <a:p>
            <a:endParaRPr lang="en-US"/>
          </a:p>
          <a:p>
            <a:r>
              <a:rPr lang="en-US" sz="2400"/>
              <a:t>Important of studying of solubility's in water, 5% sodium hydroxide solution, 5% sodium bicarbonate solution, 5% hydrochloric acid solution, and cold concentrated sulfuric acid.</a:t>
            </a:r>
          </a:p>
          <a:p>
            <a:pPr lvl="0"/>
            <a:r>
              <a:rPr lang="en-US" sz="2400"/>
              <a:t>1-the presence of a functional group is often indicated. because hydrocarbons are </a:t>
            </a:r>
            <a:r>
              <a:rPr lang="en-US" sz="2400" b="1"/>
              <a:t>insoluble in water</a:t>
            </a:r>
            <a:r>
              <a:rPr lang="en-US" sz="2400"/>
              <a:t>, partially soluble in water indicates that a polar functional group is present.</a:t>
            </a:r>
          </a:p>
          <a:p>
            <a:r>
              <a:rPr lang="en-US" sz="2400"/>
              <a:t>2- solubility in certain solvents often leads to more specific information about the functional group. </a:t>
            </a:r>
          </a:p>
          <a:p>
            <a:r>
              <a:rPr lang="en-US" sz="2400" b="1"/>
              <a:t>For example</a:t>
            </a:r>
            <a:r>
              <a:rPr lang="en-US" sz="2400"/>
              <a:t>, benzoic acid is insoluble in a polar solvent(water) but is converted by 5% sodium hydroxide solution to a </a:t>
            </a:r>
            <a:r>
              <a:rPr lang="en-US" sz="2400" b="1"/>
              <a:t>salt</a:t>
            </a:r>
            <a:r>
              <a:rPr lang="en-US" sz="2400"/>
              <a:t>, sodium benzoate, which is readily water soluble</a:t>
            </a:r>
          </a:p>
        </p:txBody>
      </p:sp>
      <p:sp>
        <p:nvSpPr>
          <p:cNvPr id="4" name="عنوان 3"/>
          <p:cNvSpPr>
            <a:spLocks noGrp="1"/>
          </p:cNvSpPr>
          <p:nvPr>
            <p:ph type="title"/>
          </p:nvPr>
        </p:nvSpPr>
        <p:spPr>
          <a:xfrm>
            <a:off x="226572" y="347729"/>
            <a:ext cx="9535614" cy="1200329"/>
          </a:xfrm>
          <a:prstGeom prst="rect">
            <a:avLst/>
          </a:prstGeom>
        </p:spPr>
        <p:txBody>
          <a:bodyPr wrap="square">
            <a:spAutoFit/>
          </a:bodyPr>
          <a:lstStyle/>
          <a:p>
            <a:r>
              <a:rPr lang="en-US" b="1"/>
              <a:t>SOLUBILITY IN WATER, AQUEOUS ACIDS AND BASES, AND ETHER</a:t>
            </a:r>
            <a:endParaRPr lang="en-US"/>
          </a:p>
        </p:txBody>
      </p:sp>
    </p:spTree>
    <p:extLst>
      <p:ext uri="{BB962C8B-B14F-4D97-AF65-F5344CB8AC3E}">
        <p14:creationId xmlns:p14="http://schemas.microsoft.com/office/powerpoint/2010/main" val="267207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812800" y="124178"/>
            <a:ext cx="9403643" cy="6733821"/>
          </a:xfrm>
        </p:spPr>
        <p:txBody>
          <a:bodyPr>
            <a:normAutofit/>
          </a:bodyPr>
          <a:lstStyle/>
          <a:p>
            <a:pPr lvl="0"/>
            <a:r>
              <a:rPr lang="en-US"/>
              <a:t>  </a:t>
            </a:r>
          </a:p>
          <a:p>
            <a:pPr lvl="0" algn="l"/>
            <a:r>
              <a:rPr lang="en-US" sz="2400" b="1"/>
              <a:t>3-Odor:</a:t>
            </a:r>
          </a:p>
          <a:p>
            <a:pPr marL="342900" lvl="0" indent="-342900" algn="l">
              <a:buFontTx/>
              <a:buChar char="-"/>
            </a:pPr>
            <a:r>
              <a:rPr lang="en-US" sz="2400"/>
              <a:t>Do not examine the odor of organic compound by direct    </a:t>
            </a:r>
          </a:p>
          <a:p>
            <a:pPr lvl="0" algn="l"/>
            <a:r>
              <a:rPr lang="en-US" sz="2400"/>
              <a:t>    inhalation (degree of toxicity) </a:t>
            </a:r>
          </a:p>
          <a:p>
            <a:pPr lvl="0" algn="l"/>
            <a:endParaRPr lang="en-US" sz="2400"/>
          </a:p>
          <a:p>
            <a:pPr marL="342900" lvl="0" indent="-342900" algn="l">
              <a:buFontTx/>
              <a:buChar char="-"/>
            </a:pPr>
            <a:r>
              <a:rPr lang="en-US" sz="2400"/>
              <a:t>The odor f many organic compound become evident during the  </a:t>
            </a:r>
          </a:p>
          <a:p>
            <a:pPr lvl="0" algn="l"/>
            <a:r>
              <a:rPr lang="en-US" sz="2400"/>
              <a:t>    course of normal handing.</a:t>
            </a:r>
          </a:p>
          <a:p>
            <a:pPr lvl="0" algn="l"/>
            <a:endParaRPr lang="en-US" sz="2400"/>
          </a:p>
          <a:p>
            <a:pPr marL="342900" lvl="0" indent="-342900" algn="l">
              <a:buFontTx/>
              <a:buChar char="-"/>
            </a:pPr>
            <a:r>
              <a:rPr lang="en-US" sz="2400"/>
              <a:t>Amine has fishy smell, Thiols: rotten egg smell(H</a:t>
            </a:r>
            <a:r>
              <a:rPr lang="en-US" sz="2400" baseline="-25000"/>
              <a:t>2</a:t>
            </a:r>
            <a:r>
              <a:rPr lang="en-US" sz="2400"/>
              <a:t>S), ester:  </a:t>
            </a:r>
          </a:p>
          <a:p>
            <a:pPr lvl="0" algn="l"/>
            <a:r>
              <a:rPr lang="en-US" sz="2400"/>
              <a:t>    pleasant smell(fruity): 3-methyl butyl ethanoate (banana oil)</a:t>
            </a:r>
          </a:p>
          <a:p>
            <a:pPr lvl="0" algn="l"/>
            <a:endParaRPr lang="en-US" sz="2400"/>
          </a:p>
          <a:p>
            <a:pPr lvl="0" algn="l"/>
            <a:r>
              <a:rPr lang="en-US" sz="2400"/>
              <a:t>- The theory of odor is dependent upon stereochemistry.</a:t>
            </a:r>
          </a:p>
          <a:p>
            <a:pPr algn="l"/>
            <a:endParaRPr lang="en-US"/>
          </a:p>
        </p:txBody>
      </p:sp>
    </p:spTree>
    <p:extLst>
      <p:ext uri="{BB962C8B-B14F-4D97-AF65-F5344CB8AC3E}">
        <p14:creationId xmlns:p14="http://schemas.microsoft.com/office/powerpoint/2010/main" val="418605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60421" y="378133"/>
            <a:ext cx="9755139" cy="4987636"/>
          </a:xfrm>
        </p:spPr>
        <p:txBody>
          <a:bodyPr>
            <a:noAutofit/>
          </a:bodyPr>
          <a:lstStyle/>
          <a:p>
            <a:endParaRPr lang="en-US" sz="2400"/>
          </a:p>
          <a:p>
            <a:r>
              <a:rPr lang="en-US" sz="2400"/>
              <a:t>-  the solubility in 5% sodium hydroxide solution of a water insoluble unknown is a strong indication of an </a:t>
            </a:r>
            <a:r>
              <a:rPr lang="en-US" sz="2400" b="1"/>
              <a:t>acidic functional</a:t>
            </a:r>
            <a:r>
              <a:rPr lang="en-US" sz="2400"/>
              <a:t> group.</a:t>
            </a:r>
          </a:p>
          <a:p>
            <a:r>
              <a:rPr lang="en-US" sz="2400"/>
              <a:t>3- certain deductions about molecular size and composition may sometimes be mad.</a:t>
            </a:r>
          </a:p>
          <a:p>
            <a:r>
              <a:rPr lang="en-US" sz="2400" b="1"/>
              <a:t>For example</a:t>
            </a:r>
            <a:r>
              <a:rPr lang="en-US" sz="2400"/>
              <a:t>, in many homologous series of </a:t>
            </a:r>
            <a:r>
              <a:rPr lang="en-US" sz="2400" err="1"/>
              <a:t>monofunctional</a:t>
            </a:r>
            <a:r>
              <a:rPr lang="en-US" sz="2400"/>
              <a:t> compounds, the members with fewer than about five carbon atoms are water soluble, whereas the higher homologs are insoluble.</a:t>
            </a:r>
          </a:p>
          <a:p>
            <a:r>
              <a:rPr lang="en-US" sz="2400"/>
              <a:t>- Compounds are first tested for solubility in water.</a:t>
            </a:r>
          </a:p>
          <a:p>
            <a:r>
              <a:rPr lang="en-US" sz="2400"/>
              <a:t>- a substance is arbitrarily said to be "soluble" if it dissolves to the   extent of 3.3 g/l00 mL of solvent.</a:t>
            </a:r>
          </a:p>
        </p:txBody>
      </p:sp>
    </p:spTree>
    <p:extLst>
      <p:ext uri="{BB962C8B-B14F-4D97-AF65-F5344CB8AC3E}">
        <p14:creationId xmlns:p14="http://schemas.microsoft.com/office/powerpoint/2010/main" val="333749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7425"/>
            <a:ext cx="9272789" cy="6587544"/>
          </a:xfrm>
          <a:prstGeom prst="rect">
            <a:avLst/>
          </a:prstGeom>
          <a:noFill/>
          <a:ln>
            <a:noFill/>
          </a:ln>
        </p:spPr>
      </p:pic>
    </p:spTree>
    <p:extLst>
      <p:ext uri="{BB962C8B-B14F-4D97-AF65-F5344CB8AC3E}">
        <p14:creationId xmlns:p14="http://schemas.microsoft.com/office/powerpoint/2010/main" val="2033857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p:nvPr/>
        </p:nvPicPr>
        <p:blipFill>
          <a:blip r:embed="rId2">
            <a:extLst>
              <a:ext uri="{28A0092B-C50C-407E-A947-70E740481C1C}">
                <a14:useLocalDpi xmlns:a14="http://schemas.microsoft.com/office/drawing/2010/main" val="0"/>
              </a:ext>
            </a:extLst>
          </a:blip>
          <a:srcRect/>
          <a:stretch>
            <a:fillRect/>
          </a:stretch>
        </p:blipFill>
        <p:spPr bwMode="auto">
          <a:xfrm>
            <a:off x="154232" y="-479501"/>
            <a:ext cx="11075831" cy="7018986"/>
          </a:xfrm>
          <a:prstGeom prst="rect">
            <a:avLst/>
          </a:prstGeom>
          <a:noFill/>
          <a:ln>
            <a:noFill/>
          </a:ln>
        </p:spPr>
      </p:pic>
    </p:spTree>
    <p:extLst>
      <p:ext uri="{BB962C8B-B14F-4D97-AF65-F5344CB8AC3E}">
        <p14:creationId xmlns:p14="http://schemas.microsoft.com/office/powerpoint/2010/main" val="4260218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5003" y="270455"/>
            <a:ext cx="8937938" cy="4093428"/>
          </a:xfrm>
          <a:prstGeom prst="rect">
            <a:avLst/>
          </a:prstGeom>
        </p:spPr>
        <p:txBody>
          <a:bodyPr wrap="square">
            <a:spAutoFit/>
          </a:bodyPr>
          <a:lstStyle/>
          <a:p>
            <a:r>
              <a:rPr lang="en-US">
                <a:solidFill>
                  <a:srgbClr val="000000"/>
                </a:solidFill>
                <a:latin typeface="Arial" panose="020B0604020202020204" pitchFamily="34" charset="0"/>
                <a:ea typeface="Times New Roman" panose="02020603050405020304" pitchFamily="18" charset="0"/>
              </a:rPr>
              <a:t>Homework: problems page  114</a:t>
            </a:r>
            <a:endParaRPr lang="en-US" sz="1600">
              <a:solidFill>
                <a:srgbClr val="000000"/>
              </a:solidFill>
              <a:latin typeface="Arial" panose="020B0604020202020204" pitchFamily="34" charset="0"/>
              <a:ea typeface="Times New Roman" panose="02020603050405020304" pitchFamily="18" charset="0"/>
            </a:endParaRPr>
          </a:p>
          <a:p>
            <a:r>
              <a:rPr lang="en-US">
                <a:solidFill>
                  <a:srgbClr val="000000"/>
                </a:solidFill>
                <a:latin typeface="Arial" panose="020B0604020202020204" pitchFamily="34" charset="0"/>
                <a:ea typeface="Times New Roman" panose="02020603050405020304" pitchFamily="18" charset="0"/>
              </a:rPr>
              <a:t> </a:t>
            </a:r>
            <a:endParaRPr lang="en-US" sz="1600">
              <a:solidFill>
                <a:srgbClr val="000000"/>
              </a:solidFill>
              <a:latin typeface="Arial" panose="020B0604020202020204" pitchFamily="34" charset="0"/>
              <a:ea typeface="Times New Roman" panose="02020603050405020304" pitchFamily="18" charset="0"/>
            </a:endParaRPr>
          </a:p>
          <a:p>
            <a:r>
              <a:rPr lang="en-US">
                <a:solidFill>
                  <a:srgbClr val="000000"/>
                </a:solidFill>
                <a:latin typeface="Arial" panose="020B0604020202020204" pitchFamily="34" charset="0"/>
                <a:ea typeface="Times New Roman" panose="02020603050405020304" pitchFamily="18" charset="0"/>
              </a:rPr>
              <a:t> </a:t>
            </a:r>
            <a:endParaRPr lang="en-US" sz="1600">
              <a:solidFill>
                <a:srgbClr val="000000"/>
              </a:solidFill>
              <a:latin typeface="Arial" panose="020B0604020202020204" pitchFamily="34" charset="0"/>
              <a:ea typeface="Times New Roman" panose="02020603050405020304" pitchFamily="18" charset="0"/>
            </a:endParaRPr>
          </a:p>
          <a:p>
            <a:r>
              <a:rPr lang="en-US" sz="2800" b="1">
                <a:solidFill>
                  <a:srgbClr val="000000"/>
                </a:solidFill>
                <a:latin typeface="Arial" panose="020B0604020202020204" pitchFamily="34" charset="0"/>
                <a:ea typeface="Times New Roman" panose="02020603050405020304" pitchFamily="18" charset="0"/>
              </a:rPr>
              <a:t>Determination of </a:t>
            </a:r>
            <a:r>
              <a:rPr lang="en-US" sz="2800" b="1" err="1">
                <a:solidFill>
                  <a:srgbClr val="000000"/>
                </a:solidFill>
                <a:latin typeface="Arial" panose="020B0604020202020204" pitchFamily="34" charset="0"/>
                <a:ea typeface="Times New Roman" panose="02020603050405020304" pitchFamily="18" charset="0"/>
              </a:rPr>
              <a:t>Solubilities</a:t>
            </a:r>
            <a:r>
              <a:rPr lang="en-US" sz="2800" b="1">
                <a:solidFill>
                  <a:srgbClr val="000000"/>
                </a:solidFill>
                <a:latin typeface="Arial" panose="020B0604020202020204" pitchFamily="34" charset="0"/>
                <a:ea typeface="Times New Roman" panose="02020603050405020304" pitchFamily="18" charset="0"/>
              </a:rPr>
              <a:t> </a:t>
            </a:r>
            <a:endParaRPr lang="en-US" sz="1600">
              <a:solidFill>
                <a:srgbClr val="000000"/>
              </a:solidFill>
              <a:latin typeface="Arial" panose="020B0604020202020204" pitchFamily="34" charset="0"/>
              <a:ea typeface="Times New Roman" panose="02020603050405020304" pitchFamily="18" charset="0"/>
            </a:endParaRPr>
          </a:p>
          <a:p>
            <a:r>
              <a:rPr lang="en-US" b="1">
                <a:solidFill>
                  <a:srgbClr val="000000"/>
                </a:solidFill>
                <a:latin typeface="Arial" panose="020B0604020202020204" pitchFamily="34" charset="0"/>
                <a:ea typeface="Times New Roman" panose="02020603050405020304" pitchFamily="18" charset="0"/>
              </a:rPr>
              <a:t>Procedure for Water Solubility</a:t>
            </a:r>
            <a:endParaRPr lang="ar-SA" b="1">
              <a:solidFill>
                <a:srgbClr val="000000"/>
              </a:solidFill>
              <a:latin typeface="Arial" panose="020B0604020202020204" pitchFamily="34" charset="0"/>
              <a:ea typeface="Times New Roman" panose="02020603050405020304" pitchFamily="18" charset="0"/>
            </a:endParaRPr>
          </a:p>
          <a:p>
            <a:endParaRPr lang="en-US" sz="1600">
              <a:solidFill>
                <a:srgbClr val="000000"/>
              </a:solidFill>
              <a:latin typeface="Arial" panose="020B0604020202020204" pitchFamily="34" charset="0"/>
              <a:ea typeface="Times New Roman" panose="02020603050405020304" pitchFamily="18" charset="0"/>
            </a:endParaRPr>
          </a:p>
          <a:p>
            <a:r>
              <a:rPr lang="en-US" sz="2400">
                <a:solidFill>
                  <a:srgbClr val="000000"/>
                </a:solidFill>
                <a:latin typeface="Arial" panose="020B0604020202020204" pitchFamily="34" charset="0"/>
                <a:ea typeface="Times New Roman" panose="02020603050405020304" pitchFamily="18" charset="0"/>
              </a:rPr>
              <a:t>- Place 0.05 mL (approximately one drop) or 25 mg of the compound in a small test tube, and add 0.75 mL of water in small portions. Shake vigorously after the addition of each portion of solvent,. If the compound dissolves completely, record it as soluble.</a:t>
            </a:r>
          </a:p>
          <a:p>
            <a:r>
              <a:rPr lang="en-US" sz="2400">
                <a:solidFill>
                  <a:srgbClr val="000000"/>
                </a:solidFill>
                <a:latin typeface="Arial" panose="020B0604020202020204" pitchFamily="34" charset="0"/>
                <a:ea typeface="Times New Roman" panose="02020603050405020304" pitchFamily="18" charset="0"/>
              </a:rPr>
              <a:t>- Powder all solids to increase the rate of dissolving of the solid</a:t>
            </a:r>
            <a:endParaRPr lang="en-US" sz="2400">
              <a:solidFill>
                <a:srgbClr val="00000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56892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5003" y="270455"/>
            <a:ext cx="8937938" cy="4985980"/>
          </a:xfrm>
          <a:prstGeom prst="rect">
            <a:avLst/>
          </a:prstGeom>
        </p:spPr>
        <p:txBody>
          <a:bodyPr wrap="square">
            <a:spAutoFit/>
          </a:bodyPr>
          <a:lstStyle/>
          <a:p>
            <a:r>
              <a:rPr lang="en-US" sz="2400" b="1"/>
              <a:t>Procedure for Testing with Litmus Paper Dissolve </a:t>
            </a:r>
            <a:endParaRPr lang="ar-SA" sz="2400" b="1"/>
          </a:p>
          <a:p>
            <a:endParaRPr lang="en-US" sz="2800"/>
          </a:p>
          <a:p>
            <a:r>
              <a:rPr lang="en-US" sz="2800"/>
              <a:t>0.05 mL (approximately one drop) or 25 mg of the compound in 0.75 mL of water. Using a stirring rod, place a drop of this aqueous solution on both red and blue litmus paper. If both litmus papers tum red, the compound has a Solubility class of SA' If both litmus papers tum blue, the compound has a solubility class of SB If both litmus papers remain their original color, the compound has a solubility class of S1'</a:t>
            </a:r>
          </a:p>
          <a:p>
            <a:r>
              <a:rPr lang="en-US"/>
              <a:t> </a:t>
            </a:r>
          </a:p>
          <a:p>
            <a:endParaRPr lang="en-US" sz="2400">
              <a:solidFill>
                <a:srgbClr val="000000"/>
              </a:solidFill>
              <a:effectLst/>
              <a:latin typeface="Arial" panose="020B0604020202020204" pitchFamily="34" charset="0"/>
              <a:ea typeface="Times New Roman" panose="02020603050405020304" pitchFamily="18" charset="0"/>
            </a:endParaRPr>
          </a:p>
        </p:txBody>
      </p:sp>
      <p:sp>
        <p:nvSpPr>
          <p:cNvPr id="3" name="TextBox 2">
            <a:extLst>
              <a:ext uri="{FF2B5EF4-FFF2-40B4-BE49-F238E27FC236}">
                <a16:creationId xmlns:a16="http://schemas.microsoft.com/office/drawing/2014/main" id="{57933A54-8910-40BA-A18C-2ED6ACC819E8}"/>
              </a:ext>
            </a:extLst>
          </p:cNvPr>
          <p:cNvSpPr txBox="1"/>
          <p:nvPr/>
        </p:nvSpPr>
        <p:spPr>
          <a:xfrm>
            <a:off x="195148" y="3540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303212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3640" y="257576"/>
            <a:ext cx="8937938" cy="6924973"/>
          </a:xfrm>
          <a:prstGeom prst="rect">
            <a:avLst/>
          </a:prstGeom>
        </p:spPr>
        <p:txBody>
          <a:bodyPr wrap="square">
            <a:spAutoFit/>
          </a:bodyPr>
          <a:lstStyle/>
          <a:p>
            <a:r>
              <a:rPr lang="en-US" sz="2800" b="1"/>
              <a:t>Procedure for Ether Solubility</a:t>
            </a:r>
          </a:p>
          <a:p>
            <a:endParaRPr lang="en-US" sz="2800"/>
          </a:p>
          <a:p>
            <a:r>
              <a:rPr lang="en-US" sz="2800"/>
              <a:t>Place 0.05 mL (approximately one drop) or 25 mg of the compound in a small test tube, and add 0.75 mL of diethyl ether in small portions. Shake vigorously after the addition of each portion of solvent. If the compound dissolves completely, record it as soluble.</a:t>
            </a:r>
          </a:p>
          <a:p>
            <a:r>
              <a:rPr lang="en-US" sz="2800"/>
              <a:t> </a:t>
            </a:r>
          </a:p>
          <a:p>
            <a:r>
              <a:rPr lang="en-US" sz="2800" b="1"/>
              <a:t>Procedure for Solubility in Aqueous Acid or Base </a:t>
            </a:r>
          </a:p>
          <a:p>
            <a:endParaRPr lang="en-US" sz="2800" b="1"/>
          </a:p>
          <a:p>
            <a:r>
              <a:rPr lang="en-US" sz="2800"/>
              <a:t>shake a mixture of 0.05 mL (approximately one drop) or 25 mg of the unknown compound with 0.75 mL of 5% sodium hydroxide solution, 5% sodium bicarbonate solution, or 5% hydrochloric acid solution.</a:t>
            </a:r>
          </a:p>
          <a:p>
            <a:r>
              <a:rPr lang="en-US" sz="2800"/>
              <a:t> </a:t>
            </a:r>
          </a:p>
          <a:p>
            <a:endParaRPr lang="en-US" sz="2400">
              <a:solidFill>
                <a:srgbClr val="00000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931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5003" y="270455"/>
            <a:ext cx="8937938" cy="4770537"/>
          </a:xfrm>
          <a:prstGeom prst="rect">
            <a:avLst/>
          </a:prstGeom>
        </p:spPr>
        <p:txBody>
          <a:bodyPr wrap="square">
            <a:spAutoFit/>
          </a:bodyPr>
          <a:lstStyle/>
          <a:p>
            <a:r>
              <a:rPr lang="en-US" sz="2800" b="1"/>
              <a:t>Procedure for Solubility in Concentrated Acid </a:t>
            </a:r>
          </a:p>
          <a:p>
            <a:endParaRPr lang="en-US" sz="2800"/>
          </a:p>
          <a:p>
            <a:r>
              <a:rPr lang="en-US" sz="2800"/>
              <a:t>Place 0.6 mL of concentrated sulfuric acid in attest tube, and add 0.05mL(approximately one drop) or 25 mg of the unknown compound. For purposes of solubility classification, unknowns that react with sulfuric acid to produce heat and/or color changes should be classified as soluble, even if the sample does not appear to dissolve.</a:t>
            </a:r>
          </a:p>
          <a:p>
            <a:r>
              <a:rPr lang="en-US" sz="2800"/>
              <a:t> </a:t>
            </a:r>
          </a:p>
          <a:p>
            <a:endParaRPr lang="en-US" sz="2400">
              <a:solidFill>
                <a:srgbClr val="00000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14616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7602081"/>
          </a:xfrm>
          <a:prstGeom prst="rect">
            <a:avLst/>
          </a:prstGeom>
        </p:spPr>
        <p:txBody>
          <a:bodyPr wrap="square">
            <a:spAutoFit/>
          </a:bodyPr>
          <a:lstStyle/>
          <a:p>
            <a:r>
              <a:rPr lang="en-US" sz="2800" b="1"/>
              <a:t>Theory of Solubility </a:t>
            </a:r>
          </a:p>
          <a:p>
            <a:r>
              <a:rPr lang="en-US" sz="2400" b="1"/>
              <a:t>Polarity and Solubility</a:t>
            </a:r>
          </a:p>
          <a:p>
            <a:pPr marL="457200" indent="-457200">
              <a:buFontTx/>
              <a:buChar char="-"/>
            </a:pPr>
            <a:r>
              <a:rPr lang="en-US" sz="3200"/>
              <a:t>In crystalline sodium chloride, the average distance between sodium and chloride ions is 2.8 </a:t>
            </a:r>
            <a:r>
              <a:rPr lang="en-US" sz="3200" err="1"/>
              <a:t>A.In</a:t>
            </a:r>
            <a:r>
              <a:rPr lang="en-US" sz="3200"/>
              <a:t> a I M solution the average distance is about 10 A apart. The difficulty of separating such ions is indicated by the high melting point (800°C</a:t>
            </a:r>
          </a:p>
          <a:p>
            <a:pPr marL="457200" indent="-457200">
              <a:buFontTx/>
              <a:buChar char="-"/>
            </a:pPr>
            <a:endParaRPr lang="en-US" sz="3200"/>
          </a:p>
          <a:p>
            <a:pPr marL="457200" indent="-457200">
              <a:buFontTx/>
              <a:buChar char="-"/>
            </a:pPr>
            <a:r>
              <a:rPr lang="en-US" sz="3200"/>
              <a:t>Another importance of solvent is the fact that sodium chloride forms </a:t>
            </a:r>
            <a:r>
              <a:rPr lang="en-US" sz="3200" b="1"/>
              <a:t>ions in water</a:t>
            </a:r>
            <a:r>
              <a:rPr lang="en-US" sz="3200"/>
              <a:t>, it takes several hundred </a:t>
            </a:r>
            <a:r>
              <a:rPr lang="en-US" sz="3200" b="1"/>
              <a:t>kilocalories per mole </a:t>
            </a:r>
            <a:r>
              <a:rPr lang="en-US" sz="3200"/>
              <a:t>to form ions from sodium chloride in the solid state.</a:t>
            </a:r>
          </a:p>
          <a:p>
            <a:pPr marL="457200" indent="-457200">
              <a:buFontTx/>
              <a:buChar char="-"/>
            </a:pPr>
            <a:endParaRPr lang="en-US" sz="3200"/>
          </a:p>
          <a:p>
            <a:r>
              <a:rPr lang="en-US" sz="3200"/>
              <a:t>- The </a:t>
            </a:r>
            <a:r>
              <a:rPr lang="en-US" sz="3200" b="1" i="1"/>
              <a:t>dielectric constant </a:t>
            </a:r>
            <a:r>
              <a:rPr lang="en-US" sz="3200"/>
              <a:t>is the measure of the ability of the solvent to separate ionic charges. The dielectric constant of the solvent is related to the polarity of the solvent.</a:t>
            </a:r>
          </a:p>
          <a:p>
            <a:r>
              <a:rPr lang="en-US" sz="2800"/>
              <a:t> </a:t>
            </a:r>
          </a:p>
          <a:p>
            <a:endParaRPr lang="en-US" sz="2400">
              <a:solidFill>
                <a:srgbClr val="00000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18680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7160" y="176654"/>
            <a:ext cx="12192000" cy="5878532"/>
          </a:xfrm>
          <a:prstGeom prst="rect">
            <a:avLst/>
          </a:prstGeom>
        </p:spPr>
        <p:txBody>
          <a:bodyPr wrap="square">
            <a:spAutoFit/>
          </a:bodyPr>
          <a:lstStyle/>
          <a:p>
            <a:r>
              <a:rPr lang="en-US" sz="3600"/>
              <a:t>- a high dielectric constant is a polar solvent; a compound   </a:t>
            </a:r>
          </a:p>
          <a:p>
            <a:r>
              <a:rPr lang="en-US" sz="3600"/>
              <a:t>  with a low dielectric solvent is a nonpolar solvent.</a:t>
            </a:r>
          </a:p>
          <a:p>
            <a:endParaRPr lang="en-US" sz="3600"/>
          </a:p>
          <a:p>
            <a:r>
              <a:rPr lang="en-US" sz="3600"/>
              <a:t>- ability to form hydrogen bonds with the solute.</a:t>
            </a:r>
          </a:p>
          <a:p>
            <a:r>
              <a:rPr lang="en-US" sz="3600"/>
              <a:t> </a:t>
            </a:r>
          </a:p>
          <a:p>
            <a:r>
              <a:rPr lang="en-US" sz="3600"/>
              <a:t>a general rule, a polar solvent may be expected to readily dissolve only polar solutes, and nonpolar solvent only nonpolar solutes. This generalization has been summarized more Succinctly as </a:t>
            </a:r>
            <a:r>
              <a:rPr lang="en-US" sz="3600" b="1"/>
              <a:t>"like dissolves like."</a:t>
            </a:r>
          </a:p>
          <a:p>
            <a:r>
              <a:rPr lang="en-US" sz="2800"/>
              <a:t> </a:t>
            </a:r>
          </a:p>
          <a:p>
            <a:endParaRPr lang="en-US" sz="2400">
              <a:solidFill>
                <a:srgbClr val="00000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4633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5003" y="270455"/>
            <a:ext cx="8937938" cy="6709529"/>
          </a:xfrm>
          <a:prstGeom prst="rect">
            <a:avLst/>
          </a:prstGeom>
        </p:spPr>
        <p:txBody>
          <a:bodyPr wrap="square" lIns="91440" tIns="45720" rIns="91440" bIns="45720" anchor="t">
            <a:spAutoFit/>
          </a:bodyPr>
          <a:lstStyle/>
          <a:p>
            <a:r>
              <a:rPr lang="en-US" sz="2800" b="1"/>
              <a:t>Theory of Solubility </a:t>
            </a:r>
          </a:p>
          <a:p>
            <a:r>
              <a:rPr lang="en-US" sz="2400"/>
              <a:t>- solubility depend on the balance between a polar and a nonpolar entity. As the percentage of the hydrocarbon portion increases, the properties of the compounds approach those of the parent hydrocarbons. </a:t>
            </a:r>
            <a:r>
              <a:rPr lang="en-US" sz="2400" b="1"/>
              <a:t>As a result, water solubility decreases and ether solubility increases</a:t>
            </a:r>
            <a:r>
              <a:rPr lang="en-US" sz="2400"/>
              <a:t>. A similar change in solubility occurs as the number of aromatic hydrocarbon residues in the molecule increases</a:t>
            </a:r>
          </a:p>
          <a:p>
            <a:endParaRPr lang="en-US" sz="2400">
              <a:solidFill>
                <a:srgbClr val="000000"/>
              </a:solidFill>
              <a:effectLst/>
              <a:latin typeface="Arial" panose="020B0604020202020204" pitchFamily="34" charset="0"/>
              <a:ea typeface="Times New Roman" panose="02020603050405020304" pitchFamily="18" charset="0"/>
            </a:endParaRPr>
          </a:p>
          <a:p>
            <a:endParaRPr lang="en-US" sz="2400">
              <a:solidFill>
                <a:srgbClr val="000000"/>
              </a:solidFill>
              <a:latin typeface="Arial" panose="020B0604020202020204" pitchFamily="34" charset="0"/>
              <a:ea typeface="Times New Roman" panose="02020603050405020304" pitchFamily="18" charset="0"/>
            </a:endParaRPr>
          </a:p>
          <a:p>
            <a:endParaRPr lang="en-US" sz="2400">
              <a:solidFill>
                <a:srgbClr val="000000"/>
              </a:solidFill>
              <a:effectLst/>
              <a:latin typeface="Arial" panose="020B0604020202020204" pitchFamily="34" charset="0"/>
              <a:ea typeface="Times New Roman" panose="02020603050405020304" pitchFamily="18" charset="0"/>
            </a:endParaRPr>
          </a:p>
          <a:p>
            <a:endParaRPr lang="en-US" sz="2400">
              <a:solidFill>
                <a:srgbClr val="000000"/>
              </a:solidFill>
              <a:latin typeface="Arial" panose="020B0604020202020204" pitchFamily="34" charset="0"/>
              <a:ea typeface="Times New Roman" panose="02020603050405020304" pitchFamily="18" charset="0"/>
            </a:endParaRPr>
          </a:p>
          <a:p>
            <a:endParaRPr lang="en-US" sz="2400">
              <a:solidFill>
                <a:srgbClr val="000000"/>
              </a:solidFill>
              <a:effectLst/>
              <a:latin typeface="Arial" panose="020B0604020202020204" pitchFamily="34" charset="0"/>
              <a:ea typeface="Times New Roman" panose="02020603050405020304" pitchFamily="18" charset="0"/>
            </a:endParaRPr>
          </a:p>
          <a:p>
            <a:endParaRPr lang="en-US" sz="2400">
              <a:solidFill>
                <a:srgbClr val="000000"/>
              </a:solidFill>
              <a:effectLst/>
              <a:latin typeface="Arial" panose="020B0604020202020204" pitchFamily="34" charset="0"/>
              <a:ea typeface="Times New Roman" panose="02020603050405020304" pitchFamily="18" charset="0"/>
            </a:endParaRPr>
          </a:p>
          <a:p>
            <a:endParaRPr lang="en-US"/>
          </a:p>
          <a:p>
            <a:endParaRPr lang="en-US" sz="2400">
              <a:solidFill>
                <a:srgbClr val="000000"/>
              </a:solidFill>
              <a:latin typeface="Arial" panose="020B0604020202020204" pitchFamily="34" charset="0"/>
              <a:ea typeface="Times New Roman" panose="02020603050405020304" pitchFamily="18" charset="0"/>
            </a:endParaRPr>
          </a:p>
          <a:p>
            <a:endParaRPr lang="en-US" sz="2400">
              <a:solidFill>
                <a:srgbClr val="000000"/>
              </a:solidFill>
              <a:effectLst/>
              <a:latin typeface="Arial" panose="020B0604020202020204" pitchFamily="34" charset="0"/>
              <a:ea typeface="Times New Roman" panose="02020603050405020304" pitchFamily="18" charset="0"/>
            </a:endParaRPr>
          </a:p>
          <a:p>
            <a:endParaRPr lang="en-US" sz="2400">
              <a:solidFill>
                <a:srgbClr val="000000"/>
              </a:solidFill>
              <a:effectLst/>
              <a:latin typeface="Arial" panose="020B0604020202020204" pitchFamily="34" charset="0"/>
              <a:ea typeface="Times New Roman" panose="02020603050405020304" pitchFamily="18" charset="0"/>
            </a:endParaRPr>
          </a:p>
        </p:txBody>
      </p:sp>
      <p:pic>
        <p:nvPicPr>
          <p:cNvPr id="6" name="صورة 5"/>
          <p:cNvPicPr/>
          <p:nvPr/>
        </p:nvPicPr>
        <p:blipFill>
          <a:blip r:embed="rId2">
            <a:extLst>
              <a:ext uri="{28A0092B-C50C-407E-A947-70E740481C1C}">
                <a14:useLocalDpi xmlns:a14="http://schemas.microsoft.com/office/drawing/2010/main" val="0"/>
              </a:ext>
            </a:extLst>
          </a:blip>
          <a:srcRect/>
          <a:stretch>
            <a:fillRect/>
          </a:stretch>
        </p:blipFill>
        <p:spPr bwMode="auto">
          <a:xfrm>
            <a:off x="981154" y="3380225"/>
            <a:ext cx="6014433" cy="2021984"/>
          </a:xfrm>
          <a:prstGeom prst="rect">
            <a:avLst/>
          </a:prstGeom>
          <a:noFill/>
          <a:ln>
            <a:noFill/>
          </a:ln>
        </p:spPr>
      </p:pic>
    </p:spTree>
    <p:extLst>
      <p:ext uri="{BB962C8B-B14F-4D97-AF65-F5344CB8AC3E}">
        <p14:creationId xmlns:p14="http://schemas.microsoft.com/office/powerpoint/2010/main" val="353123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812800" y="124178"/>
            <a:ext cx="9403643" cy="6733821"/>
          </a:xfrm>
        </p:spPr>
        <p:txBody>
          <a:bodyPr>
            <a:normAutofit/>
          </a:bodyPr>
          <a:lstStyle/>
          <a:p>
            <a:pPr lvl="0"/>
            <a:r>
              <a:rPr lang="en-US"/>
              <a:t>  </a:t>
            </a:r>
          </a:p>
          <a:p>
            <a:pPr lvl="0" algn="l"/>
            <a:r>
              <a:rPr lang="en-US" sz="2400" b="1"/>
              <a:t>4-Ignition Test :</a:t>
            </a:r>
          </a:p>
          <a:p>
            <a:pPr lvl="0" algn="l"/>
            <a:endParaRPr lang="en-US" sz="2400" b="1"/>
          </a:p>
          <a:p>
            <a:pPr marL="342900" lvl="0" indent="-342900" algn="l">
              <a:buFontTx/>
              <a:buChar char="-"/>
            </a:pPr>
            <a:r>
              <a:rPr lang="en-US" sz="2400"/>
              <a:t>Many liquids burn with a characteristic </a:t>
            </a:r>
            <a:r>
              <a:rPr lang="en-US" sz="2400" err="1"/>
              <a:t>falme</a:t>
            </a:r>
            <a:r>
              <a:rPr lang="en-US" sz="2400"/>
              <a:t> (nature of the  </a:t>
            </a:r>
          </a:p>
          <a:p>
            <a:pPr lvl="0" algn="l"/>
            <a:r>
              <a:rPr lang="en-US" sz="2400"/>
              <a:t>    compound)</a:t>
            </a:r>
          </a:p>
          <a:p>
            <a:pPr lvl="0" algn="l"/>
            <a:r>
              <a:rPr lang="en-US" sz="2400"/>
              <a:t>                      Aromatic hydrocarbons : yellow sooty flame</a:t>
            </a:r>
          </a:p>
          <a:p>
            <a:pPr lvl="0" algn="l"/>
            <a:r>
              <a:rPr lang="en-US" sz="2400"/>
              <a:t>                     aliphatic hydrocarbons : yellow less sooty</a:t>
            </a:r>
          </a:p>
          <a:p>
            <a:pPr lvl="0" algn="l"/>
            <a:r>
              <a:rPr lang="en-US" sz="2400"/>
              <a:t>                     oxygen containing compound : clear flame (blue)</a:t>
            </a:r>
          </a:p>
          <a:p>
            <a:pPr lvl="0" algn="l"/>
            <a:r>
              <a:rPr lang="en-US" sz="2400"/>
              <a:t>- If the substance is flammable precaution must taken</a:t>
            </a:r>
          </a:p>
          <a:p>
            <a:pPr marL="342900" lvl="0" indent="-342900" algn="l">
              <a:buFontTx/>
              <a:buChar char="-"/>
            </a:pPr>
            <a:r>
              <a:rPr lang="en-US" sz="2400"/>
              <a:t>this test shoes whether the melting point of the solid should be  </a:t>
            </a:r>
          </a:p>
          <a:p>
            <a:pPr lvl="0" algn="l"/>
            <a:r>
              <a:rPr lang="en-US" sz="2400"/>
              <a:t>   taken and the solid is explosive . </a:t>
            </a:r>
          </a:p>
          <a:p>
            <a:pPr marL="342900" lvl="0" indent="-342900" algn="l">
              <a:buFontTx/>
              <a:buChar char="-"/>
            </a:pPr>
            <a:r>
              <a:rPr lang="en-US" sz="2400"/>
              <a:t>If an inorganic residue is left, it should be examine for metallic </a:t>
            </a:r>
          </a:p>
          <a:p>
            <a:pPr lvl="0" algn="l"/>
            <a:r>
              <a:rPr lang="en-US" sz="2400"/>
              <a:t>   elements</a:t>
            </a:r>
          </a:p>
          <a:p>
            <a:pPr lvl="0" algn="l"/>
            <a:endParaRPr lang="en-US"/>
          </a:p>
        </p:txBody>
      </p:sp>
    </p:spTree>
    <p:extLst>
      <p:ext uri="{BB962C8B-B14F-4D97-AF65-F5344CB8AC3E}">
        <p14:creationId xmlns:p14="http://schemas.microsoft.com/office/powerpoint/2010/main" val="246793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5002" y="270455"/>
            <a:ext cx="9955369" cy="7540526"/>
          </a:xfrm>
          <a:prstGeom prst="rect">
            <a:avLst/>
          </a:prstGeom>
        </p:spPr>
        <p:txBody>
          <a:bodyPr wrap="square">
            <a:spAutoFit/>
          </a:bodyPr>
          <a:lstStyle/>
          <a:p>
            <a:r>
              <a:rPr lang="en-US" sz="2800" b="1"/>
              <a:t>Theory of Solubility </a:t>
            </a:r>
          </a:p>
          <a:p>
            <a:r>
              <a:rPr lang="en-US"/>
              <a:t> </a:t>
            </a:r>
            <a:r>
              <a:rPr lang="en-US" sz="2400"/>
              <a:t>- an equilibrium is affected by the solvent-solute interactions previously discussed and by the intermolecular forces present in the pure solute.</a:t>
            </a:r>
          </a:p>
          <a:p>
            <a:r>
              <a:rPr lang="en-US" sz="2400"/>
              <a:t>- The </a:t>
            </a:r>
            <a:r>
              <a:rPr lang="en-US" sz="2400" err="1"/>
              <a:t>intracrystalline</a:t>
            </a:r>
            <a:r>
              <a:rPr lang="en-US" sz="2400"/>
              <a:t> forces in the members with an even number of carbon atoms evidently are </a:t>
            </a:r>
          </a:p>
          <a:p>
            <a:r>
              <a:rPr lang="en-US" sz="2400"/>
              <a:t>greater than in those with an odd number of carbons </a:t>
            </a:r>
          </a:p>
          <a:p>
            <a:r>
              <a:rPr lang="en-US" sz="2400"/>
              <a:t>- Among </a:t>
            </a:r>
            <a:r>
              <a:rPr lang="en-US" sz="2400" i="1"/>
              <a:t>cis-trans </a:t>
            </a:r>
            <a:r>
              <a:rPr lang="en-US" sz="2400"/>
              <a:t>isomers, the </a:t>
            </a:r>
            <a:r>
              <a:rPr lang="en-US" sz="2400" i="1"/>
              <a:t>cis </a:t>
            </a:r>
            <a:r>
              <a:rPr lang="en-US" sz="2400"/>
              <a:t>form generally is the more soluble.</a:t>
            </a:r>
          </a:p>
          <a:p>
            <a:r>
              <a:rPr lang="en-US" sz="2400"/>
              <a:t>- polymers and other compounds of high molecular weight generally exhibit low solubility's in both water and ether.</a:t>
            </a:r>
          </a:p>
          <a:p>
            <a:r>
              <a:rPr lang="en-US" sz="2400"/>
              <a:t>- Glucose is soluble in water, but its polymers (starch, glycogen, and cellulose) are insoluble.</a:t>
            </a:r>
          </a:p>
          <a:p>
            <a:r>
              <a:rPr lang="en-US" sz="2400"/>
              <a:t> </a:t>
            </a:r>
          </a:p>
          <a:p>
            <a:r>
              <a:rPr lang="en-US" sz="2400"/>
              <a:t>- The tendency of certain oxygen-containing compounds to form hydrates also contributes to water solubility.</a:t>
            </a:r>
          </a:p>
          <a:p>
            <a:r>
              <a:rPr lang="en-US" sz="2400"/>
              <a:t> </a:t>
            </a:r>
          </a:p>
          <a:p>
            <a:r>
              <a:rPr lang="en-US" sz="2400"/>
              <a:t>- a compound having a </a:t>
            </a:r>
            <a:r>
              <a:rPr lang="en-US" sz="2400" b="1"/>
              <a:t>branched chain</a:t>
            </a:r>
            <a:r>
              <a:rPr lang="en-US" sz="2400"/>
              <a:t> is more soluble than the corresponding straight-chain compound.</a:t>
            </a:r>
            <a:endParaRPr lang="en-US" sz="2400">
              <a:solidFill>
                <a:srgbClr val="000000"/>
              </a:solidFill>
              <a:latin typeface="Arial" panose="020B0604020202020204" pitchFamily="34" charset="0"/>
              <a:ea typeface="Times New Roman" panose="02020603050405020304" pitchFamily="18" charset="0"/>
            </a:endParaRPr>
          </a:p>
          <a:p>
            <a:endParaRPr lang="en-US" sz="2400">
              <a:solidFill>
                <a:srgbClr val="000000"/>
              </a:solidFill>
              <a:effectLst/>
              <a:latin typeface="Arial" panose="020B0604020202020204" pitchFamily="34" charset="0"/>
              <a:ea typeface="Times New Roman" panose="02020603050405020304" pitchFamily="18" charset="0"/>
            </a:endParaRPr>
          </a:p>
          <a:p>
            <a:endParaRPr lang="en-US" sz="2400">
              <a:solidFill>
                <a:srgbClr val="00000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9237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5002" y="189175"/>
            <a:ext cx="11584118" cy="5170646"/>
          </a:xfrm>
          <a:prstGeom prst="rect">
            <a:avLst/>
          </a:prstGeom>
        </p:spPr>
        <p:txBody>
          <a:bodyPr wrap="square">
            <a:spAutoFit/>
          </a:bodyPr>
          <a:lstStyle/>
          <a:p>
            <a:r>
              <a:rPr lang="en-US" b="1"/>
              <a:t>Theory of Acid-Base Solubility </a:t>
            </a:r>
            <a:endParaRPr lang="en-US"/>
          </a:p>
          <a:p>
            <a:endParaRPr lang="en-US"/>
          </a:p>
          <a:p>
            <a:r>
              <a:rPr lang="en-US" sz="2800"/>
              <a:t>Effect of Structure on Acidity and Basicity</a:t>
            </a:r>
          </a:p>
          <a:p>
            <a:r>
              <a:rPr lang="en-US" sz="2800"/>
              <a:t> </a:t>
            </a:r>
          </a:p>
          <a:p>
            <a:pPr marL="457200" indent="-457200">
              <a:buFontTx/>
              <a:buChar char="-"/>
            </a:pPr>
            <a:r>
              <a:rPr lang="en-US" sz="2800"/>
              <a:t>The two principal effects influencing structural control of acid-base strength are electronic and steric.</a:t>
            </a:r>
            <a:endParaRPr lang="ar-SA" sz="2800"/>
          </a:p>
          <a:p>
            <a:r>
              <a:rPr lang="en-US" sz="2800" b="1"/>
              <a:t>Electronic Effects on Acidity and Basicity</a:t>
            </a:r>
          </a:p>
          <a:p>
            <a:r>
              <a:rPr lang="en-US" sz="2800"/>
              <a:t>- </a:t>
            </a:r>
          </a:p>
          <a:p>
            <a:r>
              <a:rPr lang="en-US" sz="2800"/>
              <a:t>The </a:t>
            </a:r>
            <a:r>
              <a:rPr lang="en-US" sz="2800" i="1" err="1"/>
              <a:t>ortho</a:t>
            </a:r>
            <a:r>
              <a:rPr lang="en-US" sz="2800" i="1"/>
              <a:t> </a:t>
            </a:r>
            <a:r>
              <a:rPr lang="en-US" sz="2800"/>
              <a:t>and </a:t>
            </a:r>
            <a:r>
              <a:rPr lang="en-US" sz="2800" i="1"/>
              <a:t>para </a:t>
            </a:r>
            <a:r>
              <a:rPr lang="en-US" sz="2800"/>
              <a:t>positions are centers </a:t>
            </a:r>
            <a:r>
              <a:rPr lang="en-US" sz="2800" err="1"/>
              <a:t>ofpartial</a:t>
            </a:r>
            <a:r>
              <a:rPr lang="en-US" sz="2800"/>
              <a:t> negative charge and thus these centers respond to substitution by polar groups; </a:t>
            </a:r>
            <a:r>
              <a:rPr lang="en-US" sz="2800" i="1" err="1"/>
              <a:t>ortho</a:t>
            </a:r>
            <a:r>
              <a:rPr lang="en-US" sz="2800" i="1"/>
              <a:t>-substitution </a:t>
            </a:r>
            <a:r>
              <a:rPr lang="en-US" sz="2800"/>
              <a:t>considerations are sometimes hindered by steric factors.</a:t>
            </a:r>
          </a:p>
          <a:p>
            <a:r>
              <a:rPr lang="en-US"/>
              <a:t> </a:t>
            </a:r>
            <a:endParaRPr lang="en-US" sz="2400">
              <a:solidFill>
                <a:srgbClr val="000000"/>
              </a:solidFill>
              <a:effectLst/>
              <a:latin typeface="Arial" panose="020B0604020202020204" pitchFamily="34" charset="0"/>
              <a:ea typeface="Times New Roman" panose="02020603050405020304" pitchFamily="18" charset="0"/>
            </a:endParaRPr>
          </a:p>
          <a:p>
            <a:endParaRPr lang="en-US" sz="2400">
              <a:solidFill>
                <a:srgbClr val="000000"/>
              </a:solidFill>
              <a:effectLst/>
              <a:latin typeface="Arial" panose="020B0604020202020204" pitchFamily="34" charset="0"/>
              <a:ea typeface="Times New Roman" panose="02020603050405020304" pitchFamily="18" charset="0"/>
            </a:endParaRPr>
          </a:p>
        </p:txBody>
      </p:sp>
      <p:pic>
        <p:nvPicPr>
          <p:cNvPr id="3" name="صورة 2"/>
          <p:cNvPicPr>
            <a:picLocks noChangeAspect="1"/>
          </p:cNvPicPr>
          <p:nvPr/>
        </p:nvPicPr>
        <p:blipFill>
          <a:blip r:embed="rId2"/>
          <a:stretch>
            <a:fillRect/>
          </a:stretch>
        </p:blipFill>
        <p:spPr>
          <a:xfrm>
            <a:off x="3813492" y="4592320"/>
            <a:ext cx="4131628" cy="2438400"/>
          </a:xfrm>
          <a:prstGeom prst="rect">
            <a:avLst/>
          </a:prstGeom>
        </p:spPr>
      </p:pic>
    </p:spTree>
    <p:extLst>
      <p:ext uri="{BB962C8B-B14F-4D97-AF65-F5344CB8AC3E}">
        <p14:creationId xmlns:p14="http://schemas.microsoft.com/office/powerpoint/2010/main" val="100618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5002" y="270455"/>
            <a:ext cx="11340278" cy="6678751"/>
          </a:xfrm>
          <a:prstGeom prst="rect">
            <a:avLst/>
          </a:prstGeom>
        </p:spPr>
        <p:txBody>
          <a:bodyPr wrap="square">
            <a:spAutoFit/>
          </a:bodyPr>
          <a:lstStyle/>
          <a:p>
            <a:r>
              <a:rPr lang="en-US" b="1"/>
              <a:t>Theory of Acid-Base Solubility </a:t>
            </a:r>
            <a:endParaRPr lang="en-US"/>
          </a:p>
          <a:p>
            <a:endParaRPr lang="en-US"/>
          </a:p>
          <a:p>
            <a:r>
              <a:rPr lang="ar-SA"/>
              <a:t> </a:t>
            </a:r>
            <a:r>
              <a:rPr lang="ar-SA" sz="2800"/>
              <a:t>- </a:t>
            </a:r>
            <a:r>
              <a:rPr lang="en-US" sz="2800"/>
              <a:t>Most carboxylic acids have dissociation constants in water, at 25°C, of 1 X 10-</a:t>
            </a:r>
            <a:r>
              <a:rPr lang="en-US" sz="2800" baseline="30000"/>
              <a:t>6 </a:t>
            </a:r>
            <a:r>
              <a:rPr lang="en-US" sz="2800"/>
              <a:t>or greater </a:t>
            </a:r>
            <a:r>
              <a:rPr lang="ar-SA" sz="2800"/>
              <a:t>)</a:t>
            </a:r>
            <a:r>
              <a:rPr lang="en-US" sz="2800"/>
              <a:t>soluble in 5% sodium</a:t>
            </a:r>
            <a:r>
              <a:rPr lang="ar-SA" sz="2800"/>
              <a:t> </a:t>
            </a:r>
            <a:r>
              <a:rPr lang="en-US" sz="2800"/>
              <a:t>hydroxide</a:t>
            </a:r>
            <a:r>
              <a:rPr lang="ar-SA" sz="2800"/>
              <a:t>(</a:t>
            </a:r>
          </a:p>
          <a:p>
            <a:r>
              <a:rPr lang="ar-SA" sz="2800"/>
              <a:t>-  </a:t>
            </a:r>
            <a:r>
              <a:rPr lang="en-US" sz="2800"/>
              <a:t>Phenols, with 1 X 10-</a:t>
            </a:r>
            <a:r>
              <a:rPr lang="en-US" sz="2800" baseline="30000"/>
              <a:t>10</a:t>
            </a:r>
            <a:r>
              <a:rPr lang="en-US" sz="2800"/>
              <a:t>, are less acidic. Phenols are soluble in strongly basic sodium hydroxide, but insoluble in 5% sodium bicarbonate solution. </a:t>
            </a:r>
            <a:endParaRPr lang="ar-SA" sz="2800">
              <a:solidFill>
                <a:srgbClr val="000000"/>
              </a:solidFill>
              <a:effectLst/>
              <a:latin typeface="Arial" panose="020B0604020202020204" pitchFamily="34" charset="0"/>
              <a:ea typeface="Times New Roman" panose="02020603050405020304" pitchFamily="18" charset="0"/>
            </a:endParaRPr>
          </a:p>
          <a:p>
            <a:endParaRPr lang="ar-SA" sz="2800">
              <a:solidFill>
                <a:srgbClr val="000000"/>
              </a:solidFill>
              <a:latin typeface="Arial" panose="020B0604020202020204" pitchFamily="34" charset="0"/>
              <a:ea typeface="Times New Roman" panose="02020603050405020304" pitchFamily="18" charset="0"/>
            </a:endParaRPr>
          </a:p>
          <a:p>
            <a:r>
              <a:rPr lang="en-US" sz="2800"/>
              <a:t>the addition of two nitro groups, such as in 2,4-dinitrophenol, increases the acidity to such an extent that the compound is soluble in 5% sodium bicarbonate solution.</a:t>
            </a:r>
            <a:r>
              <a:rPr lang="ar-SA" sz="2800"/>
              <a:t>)</a:t>
            </a:r>
            <a:r>
              <a:rPr lang="en-US" sz="2800"/>
              <a:t>same effect for halogens)</a:t>
            </a:r>
            <a:endParaRPr lang="ar-SA" sz="2800"/>
          </a:p>
          <a:p>
            <a:r>
              <a:rPr lang="en-US" sz="2800"/>
              <a:t> The acidity-increasing effect of the nitro group is due to stabilization </a:t>
            </a:r>
            <a:r>
              <a:rPr lang="en-US" sz="2800" err="1"/>
              <a:t>ofthe</a:t>
            </a:r>
            <a:r>
              <a:rPr lang="en-US" sz="2800"/>
              <a:t> </a:t>
            </a:r>
            <a:r>
              <a:rPr lang="en-US" sz="2800" err="1"/>
              <a:t>phenoxide</a:t>
            </a:r>
            <a:r>
              <a:rPr lang="en-US" sz="2800"/>
              <a:t> anion by further distribution </a:t>
            </a:r>
            <a:r>
              <a:rPr lang="en-US" sz="2800" err="1"/>
              <a:t>ofthe</a:t>
            </a:r>
            <a:r>
              <a:rPr lang="en-US" sz="2800"/>
              <a:t> negative charge on the nitro group</a:t>
            </a:r>
            <a:r>
              <a:rPr lang="en-US" sz="2800" b="1"/>
              <a:t>. inductive effects </a:t>
            </a:r>
            <a:endParaRPr lang="ar-SA" sz="2800" b="1"/>
          </a:p>
          <a:p>
            <a:endParaRPr lang="ar-SA" sz="2800" b="1"/>
          </a:p>
          <a:p>
            <a:endParaRPr lang="en-US" sz="2800"/>
          </a:p>
        </p:txBody>
      </p:sp>
      <p:pic>
        <p:nvPicPr>
          <p:cNvPr id="3" name="صورة 2"/>
          <p:cNvPicPr>
            <a:picLocks noChangeAspect="1"/>
          </p:cNvPicPr>
          <p:nvPr/>
        </p:nvPicPr>
        <p:blipFill>
          <a:blip r:embed="rId2"/>
          <a:stretch>
            <a:fillRect/>
          </a:stretch>
        </p:blipFill>
        <p:spPr>
          <a:xfrm>
            <a:off x="352145" y="1338947"/>
            <a:ext cx="10872918" cy="1856106"/>
          </a:xfrm>
          <a:prstGeom prst="rect">
            <a:avLst/>
          </a:prstGeom>
        </p:spPr>
      </p:pic>
    </p:spTree>
    <p:extLst>
      <p:ext uri="{BB962C8B-B14F-4D97-AF65-F5344CB8AC3E}">
        <p14:creationId xmlns:p14="http://schemas.microsoft.com/office/powerpoint/2010/main" val="102086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5002" y="270455"/>
            <a:ext cx="11340278" cy="5078313"/>
          </a:xfrm>
          <a:prstGeom prst="rect">
            <a:avLst/>
          </a:prstGeom>
        </p:spPr>
        <p:txBody>
          <a:bodyPr wrap="square" lIns="91440" tIns="45720" rIns="91440" bIns="45720" anchor="t">
            <a:spAutoFit/>
          </a:bodyPr>
          <a:lstStyle/>
          <a:p>
            <a:r>
              <a:rPr lang="en-US" b="1"/>
              <a:t>Theory of Acid-Base Solubility </a:t>
            </a:r>
            <a:endParaRPr lang="en-US"/>
          </a:p>
          <a:p>
            <a:endParaRPr lang="en-US"/>
          </a:p>
          <a:p>
            <a:endParaRPr lang="en-US"/>
          </a:p>
          <a:p>
            <a:endParaRPr lang="en-US" sz="2800"/>
          </a:p>
          <a:p>
            <a:endParaRPr lang="en-US" sz="2800"/>
          </a:p>
          <a:p>
            <a:endParaRPr lang="en-US" sz="2800"/>
          </a:p>
          <a:p>
            <a:endParaRPr lang="en-US" sz="2800"/>
          </a:p>
          <a:p>
            <a:endParaRPr lang="en-US" sz="2800"/>
          </a:p>
          <a:p>
            <a:endParaRPr lang="en-US"/>
          </a:p>
          <a:p>
            <a:r>
              <a:rPr lang="en-US" sz="2800" err="1"/>
              <a:t>Asecond</a:t>
            </a:r>
            <a:r>
              <a:rPr lang="en-US" sz="2800"/>
              <a:t> phenyl substituent decreases the basicity to such an extent that the amine is no longer measurably basic in water. For example, diphenylamine is insoluble in 5% hydrochloric acid solution. </a:t>
            </a:r>
            <a:endParaRPr lang="ar-SA" sz="2800"/>
          </a:p>
          <a:p>
            <a:endParaRPr lang="en-US" sz="2800"/>
          </a:p>
        </p:txBody>
      </p:sp>
      <p:pic>
        <p:nvPicPr>
          <p:cNvPr id="4" name="صورة 3"/>
          <p:cNvPicPr>
            <a:picLocks noChangeAspect="1"/>
          </p:cNvPicPr>
          <p:nvPr/>
        </p:nvPicPr>
        <p:blipFill>
          <a:blip r:embed="rId2"/>
          <a:stretch>
            <a:fillRect/>
          </a:stretch>
        </p:blipFill>
        <p:spPr>
          <a:xfrm>
            <a:off x="1505681" y="65166"/>
            <a:ext cx="9078278" cy="2510341"/>
          </a:xfrm>
          <a:prstGeom prst="rect">
            <a:avLst/>
          </a:prstGeom>
        </p:spPr>
      </p:pic>
    </p:spTree>
    <p:extLst>
      <p:ext uri="{BB962C8B-B14F-4D97-AF65-F5344CB8AC3E}">
        <p14:creationId xmlns:p14="http://schemas.microsoft.com/office/powerpoint/2010/main" val="138318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270455"/>
            <a:ext cx="12192000" cy="7786747"/>
          </a:xfrm>
          <a:prstGeom prst="rect">
            <a:avLst/>
          </a:prstGeom>
        </p:spPr>
        <p:txBody>
          <a:bodyPr wrap="square">
            <a:spAutoFit/>
          </a:bodyPr>
          <a:lstStyle/>
          <a:p>
            <a:r>
              <a:rPr lang="en-US" b="1"/>
              <a:t>Theory of Acid-Base Solubility </a:t>
            </a:r>
            <a:endParaRPr lang="en-US"/>
          </a:p>
          <a:p>
            <a:endParaRPr lang="en-US"/>
          </a:p>
          <a:p>
            <a:endParaRPr lang="en-US"/>
          </a:p>
          <a:p>
            <a:r>
              <a:rPr lang="en-US" sz="2800"/>
              <a:t>Steric Effects on Acidity and Basicity </a:t>
            </a:r>
          </a:p>
          <a:p>
            <a:r>
              <a:rPr lang="en-US" sz="2800"/>
              <a:t>The </a:t>
            </a:r>
            <a:r>
              <a:rPr lang="en-US" sz="2800" err="1"/>
              <a:t>ortho-disubstituted</a:t>
            </a:r>
            <a:r>
              <a:rPr lang="en-US" sz="2800"/>
              <a:t> phenols have reduced solubility in aqueous alkali   </a:t>
            </a:r>
          </a:p>
          <a:p>
            <a:endParaRPr lang="en-US" sz="2800"/>
          </a:p>
          <a:p>
            <a:endParaRPr lang="en-US"/>
          </a:p>
          <a:p>
            <a:r>
              <a:rPr lang="en-US" sz="2800"/>
              <a:t>It has been suggested that the weakening of the base strengths of the </a:t>
            </a:r>
            <a:r>
              <a:rPr lang="en-US" sz="2800" err="1"/>
              <a:t>ortho-disubstituted</a:t>
            </a:r>
            <a:r>
              <a:rPr lang="en-US" sz="2800"/>
              <a:t> amines is due to the steric strain </a:t>
            </a:r>
            <a:endParaRPr lang="ar-SA" sz="2800"/>
          </a:p>
          <a:p>
            <a:endParaRPr lang="ar-SA" sz="2800"/>
          </a:p>
          <a:p>
            <a:endParaRPr lang="en-US" sz="2800"/>
          </a:p>
          <a:p>
            <a:pPr marL="457200" indent="-457200">
              <a:buFontTx/>
              <a:buChar char="-"/>
            </a:pPr>
            <a:endParaRPr lang="ar-SA" sz="2800"/>
          </a:p>
          <a:p>
            <a:pPr marL="457200" indent="-457200">
              <a:buFontTx/>
              <a:buChar char="-"/>
            </a:pPr>
            <a:endParaRPr lang="ar-SA" sz="2800"/>
          </a:p>
          <a:p>
            <a:pPr indent="-457200">
              <a:buFontTx/>
              <a:buChar char="-"/>
            </a:pPr>
            <a:r>
              <a:rPr lang="en-US" sz="2800"/>
              <a:t>Part of the effect of the two methyl groups, in reducing the </a:t>
            </a:r>
            <a:r>
              <a:rPr lang="en-US" sz="2800" err="1"/>
              <a:t>aCidity</a:t>
            </a:r>
            <a:r>
              <a:rPr lang="en-US" sz="2800"/>
              <a:t> of the </a:t>
            </a:r>
            <a:r>
              <a:rPr lang="en-US" sz="2800" err="1"/>
              <a:t>nitrophenol</a:t>
            </a:r>
            <a:r>
              <a:rPr lang="en-US" sz="2800"/>
              <a:t>, seems to be due to steric inhibition of resonance in the anion. </a:t>
            </a:r>
          </a:p>
          <a:p>
            <a:endParaRPr lang="en-US"/>
          </a:p>
          <a:p>
            <a:endParaRPr lang="en-US" sz="2800"/>
          </a:p>
          <a:p>
            <a:endParaRPr lang="en-US"/>
          </a:p>
          <a:p>
            <a:endParaRPr lang="en-US" sz="2800"/>
          </a:p>
        </p:txBody>
      </p:sp>
      <p:pic>
        <p:nvPicPr>
          <p:cNvPr id="3" name="صورة 2"/>
          <p:cNvPicPr>
            <a:picLocks noChangeAspect="1"/>
          </p:cNvPicPr>
          <p:nvPr/>
        </p:nvPicPr>
        <p:blipFill>
          <a:blip r:embed="rId2"/>
          <a:stretch>
            <a:fillRect/>
          </a:stretch>
        </p:blipFill>
        <p:spPr>
          <a:xfrm>
            <a:off x="8588064" y="-1877486"/>
            <a:ext cx="9834880" cy="3035847"/>
          </a:xfrm>
          <a:prstGeom prst="rect">
            <a:avLst/>
          </a:prstGeom>
        </p:spPr>
      </p:pic>
    </p:spTree>
    <p:extLst>
      <p:ext uri="{BB962C8B-B14F-4D97-AF65-F5344CB8AC3E}">
        <p14:creationId xmlns:p14="http://schemas.microsoft.com/office/powerpoint/2010/main" val="27836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270455"/>
            <a:ext cx="12192000" cy="6155531"/>
          </a:xfrm>
          <a:prstGeom prst="rect">
            <a:avLst/>
          </a:prstGeom>
        </p:spPr>
        <p:txBody>
          <a:bodyPr wrap="square">
            <a:spAutoFit/>
          </a:bodyPr>
          <a:lstStyle/>
          <a:p>
            <a:r>
              <a:rPr lang="en-US" b="1"/>
              <a:t>Theory of Acid-Base Solubility </a:t>
            </a:r>
            <a:endParaRPr lang="en-US"/>
          </a:p>
          <a:p>
            <a:endParaRPr lang="en-US"/>
          </a:p>
          <a:p>
            <a:r>
              <a:rPr lang="en-US" sz="3200" b="1"/>
              <a:t>Solubility in Water </a:t>
            </a:r>
            <a:endParaRPr lang="en-US" sz="2800"/>
          </a:p>
          <a:p>
            <a:pPr marL="457200" indent="-457200">
              <a:buFontTx/>
              <a:buChar char="-"/>
            </a:pPr>
            <a:r>
              <a:rPr lang="en-US" sz="2800"/>
              <a:t>Water,</a:t>
            </a:r>
            <a:r>
              <a:rPr lang="ar-SA" sz="2800"/>
              <a:t>)</a:t>
            </a:r>
            <a:r>
              <a:rPr lang="en-US" sz="2800"/>
              <a:t> a polar solvent</a:t>
            </a:r>
            <a:r>
              <a:rPr lang="ar-SA" sz="2800"/>
              <a:t>(</a:t>
            </a:r>
            <a:r>
              <a:rPr lang="en-US" sz="2800"/>
              <a:t>, is a poor solvent for hydrocarbons.</a:t>
            </a:r>
            <a:endParaRPr lang="ar-SA" sz="2800"/>
          </a:p>
          <a:p>
            <a:pPr marL="457200" indent="-457200">
              <a:buFontTx/>
              <a:buChar char="-"/>
            </a:pPr>
            <a:r>
              <a:rPr lang="en-US" sz="2800"/>
              <a:t> The presence of</a:t>
            </a:r>
            <a:r>
              <a:rPr lang="ar-SA" sz="2800"/>
              <a:t> </a:t>
            </a:r>
            <a:r>
              <a:rPr lang="en-US" sz="2800"/>
              <a:t>double bonds, triple bonds, or aromatic rings does not affect the polarity greatly and such substances are not appreciably different from alkanes in their water solubility. </a:t>
            </a:r>
            <a:endParaRPr lang="ar-SA" sz="2800"/>
          </a:p>
          <a:p>
            <a:pPr marL="457200" indent="-457200">
              <a:buFontTx/>
              <a:buChar char="-"/>
            </a:pPr>
            <a:r>
              <a:rPr lang="en-US" sz="2800"/>
              <a:t>The introduction of halogen atoms changes the water solubility. As a halogen is substituted for a hydrogen, the water solubility decreases. </a:t>
            </a:r>
            <a:r>
              <a:rPr lang="ar-SA" sz="2800"/>
              <a:t> </a:t>
            </a:r>
            <a:r>
              <a:rPr lang="en-US" sz="2800"/>
              <a:t>Salts are extremely polar and are usually water soluble (class S2). </a:t>
            </a:r>
          </a:p>
          <a:p>
            <a:r>
              <a:rPr lang="ar-SA" sz="2800"/>
              <a:t>  - </a:t>
            </a:r>
            <a:r>
              <a:rPr lang="en-US" sz="2800"/>
              <a:t>The amines are highly soluble owing to their tendency to form hydrogen </a:t>
            </a:r>
            <a:endParaRPr lang="ar-SA" sz="2800"/>
          </a:p>
          <a:p>
            <a:r>
              <a:rPr lang="ar-SA" sz="2800"/>
              <a:t>     </a:t>
            </a:r>
            <a:r>
              <a:rPr lang="en-US" sz="2800"/>
              <a:t>bonds with water molecules </a:t>
            </a:r>
            <a:endParaRPr lang="ar-SA" sz="2800"/>
          </a:p>
          <a:p>
            <a:endParaRPr lang="en-US" sz="2800"/>
          </a:p>
          <a:p>
            <a:endParaRPr lang="en-US"/>
          </a:p>
          <a:p>
            <a:endParaRPr lang="en-US" sz="2800"/>
          </a:p>
        </p:txBody>
      </p:sp>
    </p:spTree>
    <p:extLst>
      <p:ext uri="{BB962C8B-B14F-4D97-AF65-F5344CB8AC3E}">
        <p14:creationId xmlns:p14="http://schemas.microsoft.com/office/powerpoint/2010/main" val="102592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7971413"/>
          </a:xfrm>
          <a:prstGeom prst="rect">
            <a:avLst/>
          </a:prstGeom>
        </p:spPr>
        <p:txBody>
          <a:bodyPr wrap="square">
            <a:spAutoFit/>
          </a:bodyPr>
          <a:lstStyle/>
          <a:p>
            <a:r>
              <a:rPr lang="en-US" b="1"/>
              <a:t>Theory of Acid-Base Solubility </a:t>
            </a:r>
            <a:endParaRPr lang="en-US"/>
          </a:p>
          <a:p>
            <a:endParaRPr lang="en-US"/>
          </a:p>
          <a:p>
            <a:r>
              <a:rPr lang="en-US" sz="2800" b="1" err="1"/>
              <a:t>Ssolubility</a:t>
            </a:r>
            <a:r>
              <a:rPr lang="en-US" sz="2800" b="1"/>
              <a:t> in 5% Hydrochloric Acid Solution </a:t>
            </a:r>
            <a:endParaRPr lang="ar-SA" sz="2800"/>
          </a:p>
          <a:p>
            <a:pPr algn="r"/>
            <a:r>
              <a:rPr lang="ar-SA" sz="2800"/>
              <a:t> -</a:t>
            </a:r>
            <a:r>
              <a:rPr lang="en-US" sz="2800" b="1"/>
              <a:t>Primary, secondary, and tertiary aliphatic amines form polar ionic salts with hydrochloric acid. Aliphatic amines are readily soluble in 5% hydrochloric acid solution and are placed in class B if water insoluble. </a:t>
            </a:r>
            <a:r>
              <a:rPr lang="ar-SA" sz="2800"/>
              <a:t> </a:t>
            </a:r>
          </a:p>
          <a:p>
            <a:pPr algn="r"/>
            <a:endParaRPr lang="en-US" sz="2800"/>
          </a:p>
          <a:p>
            <a:r>
              <a:rPr lang="en-US" sz="2800" b="1"/>
              <a:t>-The presence of conjugated aryl groups decreases the basicity of the nitrogen atom. </a:t>
            </a:r>
          </a:p>
          <a:p>
            <a:pPr marL="457200" indent="-457200">
              <a:buFontTx/>
              <a:buChar char="-"/>
            </a:pPr>
            <a:r>
              <a:rPr lang="en-US" sz="2800" b="1"/>
              <a:t>primary aromatic amines, more weakly basic than primary aliphatic amines, are soluble in 5% hydrochloric acid solution.</a:t>
            </a:r>
          </a:p>
          <a:p>
            <a:pPr marL="457200" indent="-457200">
              <a:buFontTx/>
              <a:buChar char="-"/>
            </a:pPr>
            <a:r>
              <a:rPr lang="en-US" sz="2800" b="1"/>
              <a:t> diphenylamine, </a:t>
            </a:r>
            <a:r>
              <a:rPr lang="en-US" sz="2800" b="1" err="1"/>
              <a:t>triphenylamine</a:t>
            </a:r>
            <a:r>
              <a:rPr lang="en-US" sz="2800" b="1"/>
              <a:t>, and </a:t>
            </a:r>
            <a:r>
              <a:rPr lang="en-US" sz="2800" b="1" err="1"/>
              <a:t>carbazole</a:t>
            </a:r>
            <a:r>
              <a:rPr lang="en-US" sz="2800" b="1"/>
              <a:t> are insoluble in 5% hydrochloric acid solution. </a:t>
            </a:r>
            <a:r>
              <a:rPr lang="en-US" sz="2800" b="1" err="1"/>
              <a:t>Arylalkylamines</a:t>
            </a:r>
            <a:r>
              <a:rPr lang="en-US" sz="2800" b="1"/>
              <a:t>, such as </a:t>
            </a:r>
            <a:r>
              <a:rPr lang="en-US" sz="2800" b="1" err="1"/>
              <a:t>benzylamines</a:t>
            </a:r>
            <a:r>
              <a:rPr lang="en-US" sz="2800" b="1"/>
              <a:t>, containing not more than one aryl group, are soluble in 5% hydrochloric acid solution. </a:t>
            </a:r>
          </a:p>
          <a:p>
            <a:endParaRPr lang="en-US" sz="2800" b="1"/>
          </a:p>
          <a:p>
            <a:endParaRPr lang="en-US" sz="2800" b="1"/>
          </a:p>
          <a:p>
            <a:endParaRPr lang="en-US" sz="2800" b="1"/>
          </a:p>
          <a:p>
            <a:endParaRPr lang="en-US" sz="2800"/>
          </a:p>
        </p:txBody>
      </p:sp>
      <p:pic>
        <p:nvPicPr>
          <p:cNvPr id="3" name="صورة 2"/>
          <p:cNvPicPr>
            <a:picLocks noChangeAspect="1"/>
          </p:cNvPicPr>
          <p:nvPr/>
        </p:nvPicPr>
        <p:blipFill>
          <a:blip r:embed="rId2"/>
          <a:stretch>
            <a:fillRect/>
          </a:stretch>
        </p:blipFill>
        <p:spPr>
          <a:xfrm>
            <a:off x="5038982" y="5987378"/>
            <a:ext cx="11064921" cy="2123440"/>
          </a:xfrm>
          <a:prstGeom prst="rect">
            <a:avLst/>
          </a:prstGeom>
        </p:spPr>
      </p:pic>
    </p:spTree>
    <p:extLst>
      <p:ext uri="{BB962C8B-B14F-4D97-AF65-F5344CB8AC3E}">
        <p14:creationId xmlns:p14="http://schemas.microsoft.com/office/powerpoint/2010/main" val="321664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5816977"/>
          </a:xfrm>
          <a:prstGeom prst="rect">
            <a:avLst/>
          </a:prstGeom>
        </p:spPr>
        <p:txBody>
          <a:bodyPr wrap="square">
            <a:spAutoFit/>
          </a:bodyPr>
          <a:lstStyle/>
          <a:p>
            <a:r>
              <a:rPr lang="en-US" b="1"/>
              <a:t>Theory of Acid-Base Solubility </a:t>
            </a:r>
            <a:endParaRPr lang="en-US"/>
          </a:p>
          <a:p>
            <a:endParaRPr lang="en-US"/>
          </a:p>
          <a:p>
            <a:endParaRPr lang="en-US" sz="2800" b="1"/>
          </a:p>
          <a:p>
            <a:r>
              <a:rPr lang="en-US" sz="2800" b="1"/>
              <a:t>Solubility of Amphoteric Compounds </a:t>
            </a:r>
          </a:p>
          <a:p>
            <a:r>
              <a:rPr lang="en-US" sz="2800" b="1"/>
              <a:t>Compounds containing both an acidic and a basic group </a:t>
            </a:r>
          </a:p>
          <a:p>
            <a:r>
              <a:rPr lang="en-US" sz="2800" b="1"/>
              <a:t>Low molecular weight amino acids exist largely as dipolar salts. </a:t>
            </a:r>
          </a:p>
          <a:p>
            <a:endParaRPr lang="en-US" sz="2800"/>
          </a:p>
          <a:p>
            <a:endParaRPr lang="en-US" sz="2800"/>
          </a:p>
          <a:p>
            <a:endParaRPr lang="en-US" sz="2800"/>
          </a:p>
          <a:p>
            <a:endParaRPr lang="en-US" sz="2800"/>
          </a:p>
          <a:p>
            <a:endParaRPr lang="en-US" sz="2800"/>
          </a:p>
          <a:p>
            <a:endParaRPr lang="en-US" sz="2800"/>
          </a:p>
          <a:p>
            <a:endParaRPr lang="en-US" sz="2800"/>
          </a:p>
          <a:p>
            <a:endParaRPr lang="en-US" sz="2800"/>
          </a:p>
        </p:txBody>
      </p:sp>
      <p:pic>
        <p:nvPicPr>
          <p:cNvPr id="4" name="صورة 3"/>
          <p:cNvPicPr>
            <a:picLocks noChangeAspect="1"/>
          </p:cNvPicPr>
          <p:nvPr/>
        </p:nvPicPr>
        <p:blipFill>
          <a:blip r:embed="rId2"/>
          <a:stretch>
            <a:fillRect/>
          </a:stretch>
        </p:blipFill>
        <p:spPr>
          <a:xfrm>
            <a:off x="5508374" y="5346297"/>
            <a:ext cx="7041198" cy="2003326"/>
          </a:xfrm>
          <a:prstGeom prst="rect">
            <a:avLst/>
          </a:prstGeom>
        </p:spPr>
      </p:pic>
    </p:spTree>
    <p:extLst>
      <p:ext uri="{BB962C8B-B14F-4D97-AF65-F5344CB8AC3E}">
        <p14:creationId xmlns:p14="http://schemas.microsoft.com/office/powerpoint/2010/main" val="286755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6401753"/>
          </a:xfrm>
          <a:prstGeom prst="rect">
            <a:avLst/>
          </a:prstGeom>
        </p:spPr>
        <p:txBody>
          <a:bodyPr wrap="square">
            <a:spAutoFit/>
          </a:bodyPr>
          <a:lstStyle/>
          <a:p>
            <a:r>
              <a:rPr lang="en-US" b="1"/>
              <a:t>Theory of Acid-Base Solubility </a:t>
            </a:r>
            <a:endParaRPr lang="en-US" sz="2800" b="1"/>
          </a:p>
          <a:p>
            <a:r>
              <a:rPr lang="en-US" sz="2800" b="1"/>
              <a:t>Solubility in Cold, Concentrated Sulfuric Acid </a:t>
            </a:r>
            <a:endParaRPr lang="en-US"/>
          </a:p>
          <a:p>
            <a:r>
              <a:rPr lang="en-US" sz="2800"/>
              <a:t>   It used with:</a:t>
            </a:r>
          </a:p>
          <a:p>
            <a:r>
              <a:rPr lang="en-US" sz="2800"/>
              <a:t>  - </a:t>
            </a:r>
            <a:r>
              <a:rPr lang="en-US" sz="2800" b="1"/>
              <a:t>neutral</a:t>
            </a:r>
            <a:r>
              <a:rPr lang="en-US" sz="2800"/>
              <a:t>, </a:t>
            </a:r>
          </a:p>
          <a:p>
            <a:r>
              <a:rPr lang="en-US" sz="2800" b="1"/>
              <a:t>  - water insoluble compounds </a:t>
            </a:r>
          </a:p>
          <a:p>
            <a:r>
              <a:rPr lang="en-US" sz="2800" b="1"/>
              <a:t>  - containing no elements other than carbon, hydrogen, and oxygen. -   </a:t>
            </a:r>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pic>
        <p:nvPicPr>
          <p:cNvPr id="3" name="صورة 2"/>
          <p:cNvPicPr>
            <a:picLocks noChangeAspect="1"/>
          </p:cNvPicPr>
          <p:nvPr/>
        </p:nvPicPr>
        <p:blipFill>
          <a:blip r:embed="rId2"/>
          <a:stretch>
            <a:fillRect/>
          </a:stretch>
        </p:blipFill>
        <p:spPr>
          <a:xfrm>
            <a:off x="474726" y="2416651"/>
            <a:ext cx="9185910" cy="1784691"/>
          </a:xfrm>
          <a:prstGeom prst="rect">
            <a:avLst/>
          </a:prstGeom>
        </p:spPr>
      </p:pic>
      <p:pic>
        <p:nvPicPr>
          <p:cNvPr id="5" name="صورة 4"/>
          <p:cNvPicPr>
            <a:picLocks noChangeAspect="1"/>
          </p:cNvPicPr>
          <p:nvPr/>
        </p:nvPicPr>
        <p:blipFill>
          <a:blip r:embed="rId3"/>
          <a:stretch>
            <a:fillRect/>
          </a:stretch>
        </p:blipFill>
        <p:spPr>
          <a:xfrm>
            <a:off x="895508" y="3621758"/>
            <a:ext cx="8492173" cy="2951762"/>
          </a:xfrm>
          <a:prstGeom prst="rect">
            <a:avLst/>
          </a:prstGeom>
        </p:spPr>
      </p:pic>
    </p:spTree>
    <p:extLst>
      <p:ext uri="{BB962C8B-B14F-4D97-AF65-F5344CB8AC3E}">
        <p14:creationId xmlns:p14="http://schemas.microsoft.com/office/powerpoint/2010/main" val="374448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5539978"/>
          </a:xfrm>
          <a:prstGeom prst="rect">
            <a:avLst/>
          </a:prstGeom>
        </p:spPr>
        <p:txBody>
          <a:bodyPr wrap="square">
            <a:spAutoFit/>
          </a:bodyPr>
          <a:lstStyle/>
          <a:p>
            <a:r>
              <a:rPr lang="en-US" b="1"/>
              <a:t>Theory of Acid-Base Solubility </a:t>
            </a:r>
            <a:endParaRPr lang="en-US" sz="2800" b="1"/>
          </a:p>
          <a:p>
            <a:r>
              <a:rPr lang="en-US" sz="2800" b="1"/>
              <a:t>Borderlines Between Solubility Classes </a:t>
            </a:r>
            <a:endParaRPr lang="en-US" sz="2800"/>
          </a:p>
          <a:p>
            <a:endParaRPr lang="en-US" sz="2800"/>
          </a:p>
          <a:p>
            <a:endParaRPr lang="en-US" sz="2800"/>
          </a:p>
          <a:p>
            <a:endParaRPr lang="en-US" sz="2800"/>
          </a:p>
          <a:p>
            <a:r>
              <a:rPr lang="en-US" sz="2800"/>
              <a:t>Organic Solvent</a:t>
            </a:r>
          </a:p>
          <a:p>
            <a:endParaRPr lang="en-US" sz="2800"/>
          </a:p>
          <a:p>
            <a:endParaRPr lang="en-US" sz="2800"/>
          </a:p>
          <a:p>
            <a:r>
              <a:rPr lang="en-US" sz="2800"/>
              <a:t>   </a:t>
            </a:r>
          </a:p>
          <a:p>
            <a:endParaRPr lang="en-US" sz="2800"/>
          </a:p>
          <a:p>
            <a:endParaRPr lang="en-US" sz="2800"/>
          </a:p>
          <a:p>
            <a:endParaRPr lang="en-US" sz="2800"/>
          </a:p>
          <a:p>
            <a:endParaRPr lang="en-US" sz="2800"/>
          </a:p>
        </p:txBody>
      </p:sp>
    </p:spTree>
    <p:extLst>
      <p:ext uri="{BB962C8B-B14F-4D97-AF65-F5344CB8AC3E}">
        <p14:creationId xmlns:p14="http://schemas.microsoft.com/office/powerpoint/2010/main" val="36146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812800" y="124178"/>
            <a:ext cx="9403643" cy="6733821"/>
          </a:xfrm>
        </p:spPr>
        <p:txBody>
          <a:bodyPr>
            <a:normAutofit/>
          </a:bodyPr>
          <a:lstStyle/>
          <a:p>
            <a:pPr lvl="0" algn="l"/>
            <a:r>
              <a:rPr lang="en-US" sz="2400" b="1"/>
              <a:t>4-Ignition Test :</a:t>
            </a:r>
          </a:p>
          <a:p>
            <a:pPr algn="l"/>
            <a:r>
              <a:rPr lang="en-US" sz="1900" b="1"/>
              <a:t>Procedure </a:t>
            </a:r>
            <a:endParaRPr lang="en-US" sz="2000"/>
          </a:p>
          <a:p>
            <a:pPr algn="l"/>
            <a:r>
              <a:rPr lang="ar-SA" sz="2000"/>
              <a:t>  -</a:t>
            </a:r>
            <a:r>
              <a:rPr lang="en-US" sz="2000"/>
              <a:t>Place a 1O-mg sample of the substance in a porcelain crucible lid and</a:t>
            </a:r>
            <a:r>
              <a:rPr lang="ar-SA" sz="2000"/>
              <a:t>  </a:t>
            </a:r>
            <a:r>
              <a:rPr lang="en-US" sz="2000"/>
              <a:t>bring the sample to the edge of a flame to determine flammability. </a:t>
            </a:r>
          </a:p>
          <a:p>
            <a:pPr algn="l"/>
            <a:r>
              <a:rPr lang="en-US" sz="2000"/>
              <a:t>(1) the flammability and nature of the flame (is the compound explosive?)</a:t>
            </a:r>
          </a:p>
          <a:p>
            <a:pPr algn="l"/>
            <a:r>
              <a:rPr lang="en-US" sz="2000"/>
              <a:t> (2) whether the compound is a solid, whether it melts, and the manner of</a:t>
            </a:r>
            <a:r>
              <a:rPr lang="ar-SA" sz="2000"/>
              <a:t>     </a:t>
            </a:r>
            <a:r>
              <a:rPr lang="en-US" sz="2000"/>
              <a:t>its melting</a:t>
            </a:r>
          </a:p>
          <a:p>
            <a:pPr algn="l"/>
            <a:r>
              <a:rPr lang="en-US" sz="2000"/>
              <a:t>(3) the odor of the gases or vapors evolved </a:t>
            </a:r>
            <a:r>
              <a:rPr lang="en-US" sz="2000" i="1"/>
              <a:t>(caution!)</a:t>
            </a:r>
            <a:endParaRPr lang="en-US" sz="2000"/>
          </a:p>
          <a:p>
            <a:pPr algn="l"/>
            <a:r>
              <a:rPr lang="en-US" sz="2000"/>
              <a:t>(4) the residue left after ignition. Will it fuse? </a:t>
            </a:r>
          </a:p>
          <a:p>
            <a:pPr algn="l"/>
            <a:r>
              <a:rPr lang="ar-SA" sz="2000"/>
              <a:t>   -</a:t>
            </a:r>
            <a:r>
              <a:rPr lang="en-US" sz="2000"/>
              <a:t>If a residue is left, allow the lid to cool. Add a drop of distilled water. </a:t>
            </a:r>
            <a:r>
              <a:rPr lang="ar-SA" sz="2000"/>
              <a:t>     </a:t>
            </a:r>
            <a:r>
              <a:rPr lang="en-US" sz="2000"/>
              <a:t>Test the solution with litmus paper. </a:t>
            </a:r>
          </a:p>
          <a:p>
            <a:pPr algn="l"/>
            <a:r>
              <a:rPr lang="ar-SA" sz="2000"/>
              <a:t>  -</a:t>
            </a:r>
            <a:r>
              <a:rPr lang="en-US" sz="2000"/>
              <a:t>Add a drop of 10% hydrochloric acid. Note whether a gas evolves. </a:t>
            </a:r>
            <a:r>
              <a:rPr lang="ar-SA" sz="2000"/>
              <a:t>  </a:t>
            </a:r>
            <a:endParaRPr lang="en-US" sz="2000"/>
          </a:p>
          <a:p>
            <a:pPr algn="l"/>
            <a:r>
              <a:rPr lang="ar-SA" sz="2000"/>
              <a:t>  -</a:t>
            </a:r>
            <a:r>
              <a:rPr lang="en-US" sz="2000"/>
              <a:t>Perform a flame test, with a platinum wire, on the hydrochloric acid </a:t>
            </a:r>
            <a:r>
              <a:rPr lang="ar-SA" sz="2000"/>
              <a:t>  </a:t>
            </a:r>
            <a:endParaRPr lang="en-US" sz="2000"/>
          </a:p>
          <a:p>
            <a:pPr algn="l"/>
            <a:r>
              <a:rPr lang="ar-SA" sz="2000"/>
              <a:t>   </a:t>
            </a:r>
            <a:r>
              <a:rPr lang="en-US" sz="2000"/>
              <a:t>solution to determine the metal present.</a:t>
            </a:r>
          </a:p>
          <a:p>
            <a:pPr algn="l"/>
            <a:r>
              <a:rPr lang="en-US" sz="1900" u="sng">
                <a:hlinkClick r:id="rId2"/>
              </a:rPr>
              <a:t>https://www.youtube.com/watch?v=owrdrA7ME4A</a:t>
            </a:r>
            <a:r>
              <a:rPr lang="ar-SA" sz="1900"/>
              <a:t>  </a:t>
            </a:r>
            <a:endParaRPr lang="en-US" sz="1900"/>
          </a:p>
          <a:p>
            <a:pPr lvl="0" algn="l"/>
            <a:endParaRPr lang="en-US" sz="2400" b="1"/>
          </a:p>
          <a:p>
            <a:pPr lvl="0" algn="l"/>
            <a:endParaRPr lang="en-US"/>
          </a:p>
        </p:txBody>
      </p:sp>
    </p:spTree>
    <p:extLst>
      <p:ext uri="{BB962C8B-B14F-4D97-AF65-F5344CB8AC3E}">
        <p14:creationId xmlns:p14="http://schemas.microsoft.com/office/powerpoint/2010/main" val="237132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ircle(in)">
                                      <p:cBhvr>
                                        <p:cTn id="30" dur="2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4" name="مستطيل 3"/>
          <p:cNvSpPr/>
          <p:nvPr/>
        </p:nvSpPr>
        <p:spPr>
          <a:xfrm>
            <a:off x="222208" y="-4307"/>
            <a:ext cx="12955349" cy="9140964"/>
          </a:xfrm>
          <a:prstGeom prst="rect">
            <a:avLst/>
          </a:prstGeom>
        </p:spPr>
        <p:txBody>
          <a:bodyPr wrap="square">
            <a:spAutoFit/>
          </a:bodyPr>
          <a:lstStyle/>
          <a:p>
            <a:r>
              <a:rPr lang="en-US" sz="2800" b="1">
                <a:solidFill>
                  <a:srgbClr val="000000"/>
                </a:solidFill>
                <a:latin typeface="Arial" panose="020B0604020202020204" pitchFamily="34" charset="0"/>
              </a:rPr>
              <a:t>CH:9     Chemical Tests for Functional Groups </a:t>
            </a:r>
          </a:p>
          <a:p>
            <a:r>
              <a:rPr lang="en-US" sz="2800" b="1"/>
              <a:t>TABLE 9.1 </a:t>
            </a:r>
            <a:r>
              <a:rPr lang="en-US" sz="2800" b="1" u="sng"/>
              <a:t>Classification Tests </a:t>
            </a:r>
            <a:endParaRPr lang="en-US" sz="2800" b="1"/>
          </a:p>
          <a:p>
            <a:r>
              <a:rPr lang="en-US" sz="2800" b="1"/>
              <a:t>Experiment 1 Hydrolysis of Acid Anhydrides and Acyl Halides</a:t>
            </a:r>
          </a:p>
          <a:p>
            <a:endParaRPr lang="en-US" sz="2800" b="1"/>
          </a:p>
          <a:p>
            <a:endParaRPr lang="en-US" sz="2800" b="1"/>
          </a:p>
          <a:p>
            <a:endParaRPr lang="en-US" sz="2800" b="1"/>
          </a:p>
          <a:p>
            <a:endParaRPr lang="en-US" sz="2800" b="1"/>
          </a:p>
          <a:p>
            <a:endParaRPr lang="en-US" sz="2800" b="1"/>
          </a:p>
          <a:p>
            <a:endParaRPr lang="en-US" sz="2800" b="1"/>
          </a:p>
          <a:p>
            <a:endParaRPr lang="en-US" sz="2800" b="1"/>
          </a:p>
          <a:p>
            <a:endParaRPr lang="en-US" sz="2800" b="1"/>
          </a:p>
          <a:p>
            <a:r>
              <a:rPr lang="en-US" sz="2800"/>
              <a:t>add a few drops or a few crystals of the unknown compound to 1 mL of water and touch the test tube </a:t>
            </a:r>
          </a:p>
          <a:p>
            <a:r>
              <a:rPr lang="en-US" sz="2800"/>
              <a:t>Add 1mL </a:t>
            </a:r>
            <a:r>
              <a:rPr lang="en-US" sz="2800" err="1"/>
              <a:t>ofmethanol</a:t>
            </a:r>
            <a:r>
              <a:rPr lang="en-US" sz="2800"/>
              <a:t> to dissolve the sample. </a:t>
            </a:r>
          </a:p>
          <a:p>
            <a:r>
              <a:rPr lang="en-US" sz="2800"/>
              <a:t>Pour the solution into 1 mL of a saturated solution of sodium bicarbonate. </a:t>
            </a:r>
          </a:p>
          <a:p>
            <a:r>
              <a:rPr lang="en-US" sz="2800" b="1"/>
              <a:t> </a:t>
            </a: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a:p>
        </p:txBody>
      </p:sp>
      <p:pic>
        <p:nvPicPr>
          <p:cNvPr id="5" name="صورة 4"/>
          <p:cNvPicPr>
            <a:picLocks noChangeAspect="1"/>
          </p:cNvPicPr>
          <p:nvPr/>
        </p:nvPicPr>
        <p:blipFill>
          <a:blip r:embed="rId2"/>
          <a:stretch>
            <a:fillRect/>
          </a:stretch>
        </p:blipFill>
        <p:spPr>
          <a:xfrm>
            <a:off x="947852" y="1291149"/>
            <a:ext cx="11110674" cy="3367078"/>
          </a:xfrm>
          <a:prstGeom prst="rect">
            <a:avLst/>
          </a:prstGeom>
        </p:spPr>
      </p:pic>
    </p:spTree>
    <p:extLst>
      <p:ext uri="{BB962C8B-B14F-4D97-AF65-F5344CB8AC3E}">
        <p14:creationId xmlns:p14="http://schemas.microsoft.com/office/powerpoint/2010/main" val="49617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4" name="مستطيل 3"/>
          <p:cNvSpPr/>
          <p:nvPr/>
        </p:nvSpPr>
        <p:spPr>
          <a:xfrm>
            <a:off x="65326" y="297934"/>
            <a:ext cx="12126674" cy="9140964"/>
          </a:xfrm>
          <a:prstGeom prst="rect">
            <a:avLst/>
          </a:prstGeom>
        </p:spPr>
        <p:txBody>
          <a:bodyPr wrap="square">
            <a:spAutoFit/>
          </a:bodyPr>
          <a:lstStyle/>
          <a:p>
            <a:r>
              <a:rPr lang="en-US" sz="2800" b="1"/>
              <a:t>Experiment 1 Hydrolysis of Acid Anhydrides and Acyl Halides</a:t>
            </a:r>
          </a:p>
          <a:p>
            <a:pPr marL="457200" indent="-457200">
              <a:buFontTx/>
              <a:buChar char="-"/>
            </a:pPr>
            <a:r>
              <a:rPr lang="en-US" sz="2800"/>
              <a:t>add a few drops or a few crystals of the unknown compound to 1 mL of  </a:t>
            </a:r>
          </a:p>
          <a:p>
            <a:r>
              <a:rPr lang="en-US" sz="2800"/>
              <a:t>    water and touch the test tube </a:t>
            </a:r>
          </a:p>
          <a:p>
            <a:endParaRPr lang="en-US" sz="2800"/>
          </a:p>
          <a:p>
            <a:pPr marL="457200" indent="-457200">
              <a:buFontTx/>
              <a:buChar char="-"/>
            </a:pPr>
            <a:r>
              <a:rPr lang="en-US" sz="2800"/>
              <a:t>Add 1mL of methanol to dissolve the sample. </a:t>
            </a:r>
          </a:p>
          <a:p>
            <a:pPr marL="457200" indent="-457200">
              <a:buFontTx/>
              <a:buChar char="-"/>
            </a:pPr>
            <a:endParaRPr lang="en-US" sz="2800"/>
          </a:p>
          <a:p>
            <a:r>
              <a:rPr lang="en-US" sz="2800"/>
              <a:t>- Pour the solution into 1 mL of a saturated solution of sodium   </a:t>
            </a:r>
          </a:p>
          <a:p>
            <a:r>
              <a:rPr lang="en-US" sz="2800"/>
              <a:t>  bicarbonate. </a:t>
            </a:r>
          </a:p>
          <a:p>
            <a:endParaRPr lang="en-US" sz="2800"/>
          </a:p>
          <a:p>
            <a:pPr marL="457200" indent="-457200">
              <a:buFontTx/>
              <a:buChar char="-"/>
            </a:pPr>
            <a:r>
              <a:rPr lang="en-US" sz="2800"/>
              <a:t>Acetic anhydride and benzoyl chloride will give a positive test.  </a:t>
            </a:r>
          </a:p>
          <a:p>
            <a:r>
              <a:rPr lang="en-US" sz="2800"/>
              <a:t>   </a:t>
            </a:r>
            <a:r>
              <a:rPr lang="en-US" sz="2800" err="1"/>
              <a:t>Acetophenone</a:t>
            </a:r>
            <a:r>
              <a:rPr lang="en-US" sz="2800"/>
              <a:t> will give a negative test. </a:t>
            </a:r>
          </a:p>
          <a:p>
            <a:endParaRPr lang="en-US" sz="2800"/>
          </a:p>
          <a:p>
            <a:pPr marL="457200" indent="-457200">
              <a:buFontTx/>
              <a:buChar char="-"/>
            </a:pPr>
            <a:r>
              <a:rPr lang="en-US" sz="2800"/>
              <a:t>Higher aliphatic anhydrides and aromatic anhydrides are not readily    </a:t>
            </a:r>
          </a:p>
          <a:p>
            <a:r>
              <a:rPr lang="en-US" sz="2800"/>
              <a:t>   hydrolyzed with water and thus may not give a positive test. </a:t>
            </a:r>
          </a:p>
          <a:p>
            <a:endParaRPr lang="en-US" sz="2800"/>
          </a:p>
          <a:p>
            <a:r>
              <a:rPr lang="en-US" sz="2800"/>
              <a:t> </a:t>
            </a: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a:p>
        </p:txBody>
      </p:sp>
    </p:spTree>
    <p:extLst>
      <p:ext uri="{BB962C8B-B14F-4D97-AF65-F5344CB8AC3E}">
        <p14:creationId xmlns:p14="http://schemas.microsoft.com/office/powerpoint/2010/main" val="67252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4" name="مستطيل 3"/>
          <p:cNvSpPr/>
          <p:nvPr/>
        </p:nvSpPr>
        <p:spPr>
          <a:xfrm>
            <a:off x="65326" y="297934"/>
            <a:ext cx="12126674" cy="3970318"/>
          </a:xfrm>
          <a:prstGeom prst="rect">
            <a:avLst/>
          </a:prstGeom>
        </p:spPr>
        <p:txBody>
          <a:bodyPr wrap="square">
            <a:spAutoFit/>
          </a:bodyPr>
          <a:lstStyle/>
          <a:p>
            <a:r>
              <a:rPr lang="en-US" sz="2800" b="1"/>
              <a:t>Experiment 2: </a:t>
            </a:r>
            <a:r>
              <a:rPr lang="en-US" sz="2800" err="1"/>
              <a:t>Hydroxamic</a:t>
            </a:r>
            <a:r>
              <a:rPr lang="en-US" sz="2800"/>
              <a:t> Acid </a:t>
            </a:r>
            <a:r>
              <a:rPr lang="en-US" sz="2800" err="1"/>
              <a:t>Fonnation</a:t>
            </a:r>
            <a:r>
              <a:rPr lang="en-US" sz="2800"/>
              <a:t> from Anhydrides, Acyl Halides, and Esters </a:t>
            </a:r>
          </a:p>
          <a:p>
            <a:endParaRPr lang="en-US" sz="2800"/>
          </a:p>
          <a:p>
            <a:r>
              <a:rPr lang="en-US" sz="2800"/>
              <a:t> </a:t>
            </a: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a:p>
        </p:txBody>
      </p:sp>
      <p:pic>
        <p:nvPicPr>
          <p:cNvPr id="3" name="صورة 2"/>
          <p:cNvPicPr>
            <a:picLocks noChangeAspect="1"/>
          </p:cNvPicPr>
          <p:nvPr/>
        </p:nvPicPr>
        <p:blipFill>
          <a:blip r:embed="rId2"/>
          <a:stretch>
            <a:fillRect/>
          </a:stretch>
        </p:blipFill>
        <p:spPr>
          <a:xfrm>
            <a:off x="1425063" y="870513"/>
            <a:ext cx="9631679" cy="5881688"/>
          </a:xfrm>
          <a:prstGeom prst="rect">
            <a:avLst/>
          </a:prstGeom>
        </p:spPr>
      </p:pic>
    </p:spTree>
    <p:extLst>
      <p:ext uri="{BB962C8B-B14F-4D97-AF65-F5344CB8AC3E}">
        <p14:creationId xmlns:p14="http://schemas.microsoft.com/office/powerpoint/2010/main" val="309989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4" name="مستطيل 3"/>
          <p:cNvSpPr/>
          <p:nvPr/>
        </p:nvSpPr>
        <p:spPr>
          <a:xfrm>
            <a:off x="65326" y="297934"/>
            <a:ext cx="12126674" cy="4832092"/>
          </a:xfrm>
          <a:prstGeom prst="rect">
            <a:avLst/>
          </a:prstGeom>
        </p:spPr>
        <p:txBody>
          <a:bodyPr wrap="square">
            <a:spAutoFit/>
          </a:bodyPr>
          <a:lstStyle/>
          <a:p>
            <a:endParaRPr lang="en-US" sz="2800"/>
          </a:p>
          <a:p>
            <a:r>
              <a:rPr lang="en-US" sz="2800" b="1"/>
              <a:t>Experiment 3 Ester Formation </a:t>
            </a:r>
            <a:endParaRPr lang="en-US" sz="2800"/>
          </a:p>
          <a:p>
            <a:pPr marL="514350" indent="-514350">
              <a:buAutoNum type="alphaLcParenBoth"/>
            </a:pPr>
            <a:r>
              <a:rPr lang="en-US" sz="2800"/>
              <a:t>The </a:t>
            </a:r>
            <a:r>
              <a:rPr lang="en-US" sz="2800" err="1"/>
              <a:t>Scholten</a:t>
            </a:r>
            <a:r>
              <a:rPr lang="en-US" sz="2800"/>
              <a:t>-Baumann Reaction </a:t>
            </a:r>
          </a:p>
          <a:p>
            <a:pPr marL="514350" indent="-514350">
              <a:buAutoNum type="alphaLcParenBoth"/>
            </a:pPr>
            <a:endParaRPr lang="en-US" sz="2800"/>
          </a:p>
          <a:p>
            <a:endParaRPr lang="en-US" sz="2800"/>
          </a:p>
          <a:p>
            <a:r>
              <a:rPr lang="en-US" sz="2800"/>
              <a:t> </a:t>
            </a: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a:p>
        </p:txBody>
      </p:sp>
      <p:pic>
        <p:nvPicPr>
          <p:cNvPr id="5" name="صورة 4"/>
          <p:cNvPicPr>
            <a:picLocks noChangeAspect="1"/>
          </p:cNvPicPr>
          <p:nvPr/>
        </p:nvPicPr>
        <p:blipFill>
          <a:blip r:embed="rId2"/>
          <a:stretch>
            <a:fillRect/>
          </a:stretch>
        </p:blipFill>
        <p:spPr>
          <a:xfrm>
            <a:off x="231842" y="2104221"/>
            <a:ext cx="11996230" cy="3951139"/>
          </a:xfrm>
          <a:prstGeom prst="rect">
            <a:avLst/>
          </a:prstGeom>
        </p:spPr>
      </p:pic>
    </p:spTree>
    <p:extLst>
      <p:ext uri="{BB962C8B-B14F-4D97-AF65-F5344CB8AC3E}">
        <p14:creationId xmlns:p14="http://schemas.microsoft.com/office/powerpoint/2010/main" val="110884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4" name="مستطيل 3"/>
          <p:cNvSpPr/>
          <p:nvPr/>
        </p:nvSpPr>
        <p:spPr>
          <a:xfrm>
            <a:off x="65326" y="297934"/>
            <a:ext cx="12126674" cy="8710077"/>
          </a:xfrm>
          <a:prstGeom prst="rect">
            <a:avLst/>
          </a:prstGeom>
        </p:spPr>
        <p:txBody>
          <a:bodyPr wrap="square">
            <a:spAutoFit/>
          </a:bodyPr>
          <a:lstStyle/>
          <a:p>
            <a:endParaRPr lang="en-US" sz="2800"/>
          </a:p>
          <a:p>
            <a:r>
              <a:rPr lang="en-US" sz="2800" b="1"/>
              <a:t>Experiment 3 Ester Formation </a:t>
            </a:r>
            <a:endParaRPr lang="en-US" sz="2800"/>
          </a:p>
          <a:p>
            <a:endParaRPr lang="en-US" sz="2800"/>
          </a:p>
          <a:p>
            <a:r>
              <a:rPr lang="en-US" sz="2800"/>
              <a:t>(b) Esterification of a Carboxylic Acid </a:t>
            </a:r>
          </a:p>
          <a:p>
            <a:endParaRPr lang="en-US" sz="2800"/>
          </a:p>
          <a:p>
            <a:endParaRPr lang="en-US" sz="2800"/>
          </a:p>
          <a:p>
            <a:endParaRPr lang="en-US" sz="2800"/>
          </a:p>
          <a:p>
            <a:endParaRPr lang="en-US" sz="2800"/>
          </a:p>
          <a:p>
            <a:endParaRPr lang="en-US" sz="2800"/>
          </a:p>
          <a:p>
            <a:endParaRPr lang="en-US" sz="2800"/>
          </a:p>
          <a:p>
            <a:endParaRPr lang="en-US" sz="2800"/>
          </a:p>
          <a:p>
            <a:endParaRPr lang="en-US" sz="2800"/>
          </a:p>
          <a:p>
            <a:pPr marL="514350" indent="-514350">
              <a:buAutoNum type="alphaLcParenBoth"/>
            </a:pPr>
            <a:endParaRPr lang="en-US" sz="2800"/>
          </a:p>
          <a:p>
            <a:endParaRPr lang="en-US" sz="2800"/>
          </a:p>
          <a:p>
            <a:r>
              <a:rPr lang="en-US" sz="2800"/>
              <a:t> </a:t>
            </a: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a:p>
        </p:txBody>
      </p:sp>
      <p:pic>
        <p:nvPicPr>
          <p:cNvPr id="3" name="صورة 2"/>
          <p:cNvPicPr>
            <a:picLocks noChangeAspect="1"/>
          </p:cNvPicPr>
          <p:nvPr/>
        </p:nvPicPr>
        <p:blipFill>
          <a:blip r:embed="rId2"/>
          <a:stretch>
            <a:fillRect/>
          </a:stretch>
        </p:blipFill>
        <p:spPr>
          <a:xfrm>
            <a:off x="65326" y="2236314"/>
            <a:ext cx="8988186" cy="1838164"/>
          </a:xfrm>
          <a:prstGeom prst="rect">
            <a:avLst/>
          </a:prstGeom>
        </p:spPr>
      </p:pic>
    </p:spTree>
    <p:extLst>
      <p:ext uri="{BB962C8B-B14F-4D97-AF65-F5344CB8AC3E}">
        <p14:creationId xmlns:p14="http://schemas.microsoft.com/office/powerpoint/2010/main" val="396236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4" name="مستطيل 3"/>
          <p:cNvSpPr/>
          <p:nvPr/>
        </p:nvSpPr>
        <p:spPr>
          <a:xfrm>
            <a:off x="65326" y="297934"/>
            <a:ext cx="12126674" cy="8279190"/>
          </a:xfrm>
          <a:prstGeom prst="rect">
            <a:avLst/>
          </a:prstGeom>
        </p:spPr>
        <p:txBody>
          <a:bodyPr wrap="square">
            <a:spAutoFit/>
          </a:bodyPr>
          <a:lstStyle/>
          <a:p>
            <a:endParaRPr lang="en-US" sz="2800"/>
          </a:p>
          <a:p>
            <a:r>
              <a:rPr lang="en-US" sz="2800" b="1"/>
              <a:t>Experiment 4 </a:t>
            </a:r>
            <a:r>
              <a:rPr lang="en-US" sz="2800" b="1" err="1"/>
              <a:t>Anilide</a:t>
            </a:r>
            <a:r>
              <a:rPr lang="en-US" sz="2800" b="1"/>
              <a:t> Formation from Acid Anhydrides and Acyl Halides </a:t>
            </a:r>
            <a:endParaRPr lang="en-US" sz="2800"/>
          </a:p>
          <a:p>
            <a:endParaRPr lang="en-US" sz="2800"/>
          </a:p>
          <a:p>
            <a:endParaRPr lang="en-US" sz="2800"/>
          </a:p>
          <a:p>
            <a:endParaRPr lang="en-US" sz="2800"/>
          </a:p>
          <a:p>
            <a:endParaRPr lang="en-US" sz="2800"/>
          </a:p>
          <a:p>
            <a:endParaRPr lang="en-US" sz="2800"/>
          </a:p>
          <a:p>
            <a:endParaRPr lang="en-US" sz="2800"/>
          </a:p>
          <a:p>
            <a:endParaRPr lang="en-US" sz="2800"/>
          </a:p>
          <a:p>
            <a:endParaRPr lang="en-US" sz="2800"/>
          </a:p>
          <a:p>
            <a:endParaRPr lang="en-US" sz="2800"/>
          </a:p>
          <a:p>
            <a:pPr marL="514350" indent="-514350">
              <a:buAutoNum type="alphaLcParenBoth"/>
            </a:pPr>
            <a:endParaRPr lang="en-US" sz="2800"/>
          </a:p>
          <a:p>
            <a:endParaRPr lang="en-US" sz="2800"/>
          </a:p>
          <a:p>
            <a:r>
              <a:rPr lang="en-US" sz="2800"/>
              <a:t> </a:t>
            </a: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a:p>
        </p:txBody>
      </p:sp>
      <p:pic>
        <p:nvPicPr>
          <p:cNvPr id="5" name="صورة 4"/>
          <p:cNvPicPr>
            <a:picLocks noChangeAspect="1"/>
          </p:cNvPicPr>
          <p:nvPr/>
        </p:nvPicPr>
        <p:blipFill>
          <a:blip r:embed="rId2"/>
          <a:stretch>
            <a:fillRect/>
          </a:stretch>
        </p:blipFill>
        <p:spPr>
          <a:xfrm>
            <a:off x="529078" y="2291406"/>
            <a:ext cx="10627360" cy="3326226"/>
          </a:xfrm>
          <a:prstGeom prst="rect">
            <a:avLst/>
          </a:prstGeom>
        </p:spPr>
      </p:pic>
    </p:spTree>
    <p:extLst>
      <p:ext uri="{BB962C8B-B14F-4D97-AF65-F5344CB8AC3E}">
        <p14:creationId xmlns:p14="http://schemas.microsoft.com/office/powerpoint/2010/main" val="269910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4" name="مستطيل 3"/>
          <p:cNvSpPr/>
          <p:nvPr/>
        </p:nvSpPr>
        <p:spPr>
          <a:xfrm>
            <a:off x="65326" y="-650240"/>
            <a:ext cx="12126674" cy="9325630"/>
          </a:xfrm>
          <a:prstGeom prst="rect">
            <a:avLst/>
          </a:prstGeom>
        </p:spPr>
        <p:txBody>
          <a:bodyPr wrap="square">
            <a:spAutoFit/>
          </a:bodyPr>
          <a:lstStyle/>
          <a:p>
            <a:endParaRPr lang="en-US" sz="2800"/>
          </a:p>
          <a:p>
            <a:endParaRPr lang="en-US"/>
          </a:p>
          <a:p>
            <a:r>
              <a:rPr lang="en-US" sz="3200" b="1"/>
              <a:t>Experiment 5 Sodium Detection of Active Hydrogen </a:t>
            </a:r>
            <a:endParaRPr lang="en-US" sz="3200"/>
          </a:p>
          <a:p>
            <a:endParaRPr lang="en-US" sz="2800"/>
          </a:p>
          <a:p>
            <a:endParaRPr lang="en-US" sz="2800"/>
          </a:p>
          <a:p>
            <a:endParaRPr lang="en-US" sz="2800"/>
          </a:p>
          <a:p>
            <a:endParaRPr lang="en-US" sz="2800"/>
          </a:p>
          <a:p>
            <a:endParaRPr lang="en-US" sz="2800"/>
          </a:p>
          <a:p>
            <a:endParaRPr lang="en-US" sz="2800"/>
          </a:p>
          <a:p>
            <a:endParaRPr lang="en-US" sz="2800"/>
          </a:p>
          <a:p>
            <a:endParaRPr lang="en-US"/>
          </a:p>
          <a:p>
            <a:r>
              <a:rPr lang="en-US" sz="2800"/>
              <a:t>To 0.25 mL or 0.25 g of the sample, add small thin slices of freshly cut sodium until no more will dissolve. </a:t>
            </a:r>
          </a:p>
          <a:p>
            <a:r>
              <a:rPr lang="en-US" sz="2800"/>
              <a:t>Add an equal volume of ether. Another positive test is the formation of the solid salt. Prior to testing, dry liquid samples with calcium sulfate </a:t>
            </a:r>
          </a:p>
          <a:p>
            <a:r>
              <a:rPr lang="en-US" sz="2800"/>
              <a:t>Reactivity</a:t>
            </a:r>
            <a:r>
              <a:rPr lang="ar-SA" sz="2800"/>
              <a:t> </a:t>
            </a:r>
            <a:r>
              <a:rPr lang="en-US" sz="2800"/>
              <a:t>of alcohols: </a:t>
            </a:r>
          </a:p>
          <a:p>
            <a:endParaRPr lang="en-US" sz="2800"/>
          </a:p>
          <a:p>
            <a:r>
              <a:rPr lang="en-US" sz="3200"/>
              <a:t>In the gas phase, the reverse order applies </a:t>
            </a:r>
            <a:endParaRPr lang="en-US" sz="32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a:p>
        </p:txBody>
      </p:sp>
      <p:pic>
        <p:nvPicPr>
          <p:cNvPr id="3" name="صورة 2"/>
          <p:cNvPicPr>
            <a:picLocks noChangeAspect="1"/>
          </p:cNvPicPr>
          <p:nvPr/>
        </p:nvPicPr>
        <p:blipFill>
          <a:blip r:embed="rId2"/>
          <a:stretch>
            <a:fillRect/>
          </a:stretch>
        </p:blipFill>
        <p:spPr>
          <a:xfrm>
            <a:off x="175985" y="516638"/>
            <a:ext cx="9749234" cy="3061452"/>
          </a:xfrm>
          <a:prstGeom prst="rect">
            <a:avLst/>
          </a:prstGeom>
        </p:spPr>
      </p:pic>
      <p:pic>
        <p:nvPicPr>
          <p:cNvPr id="6" name="صورة 5"/>
          <p:cNvPicPr>
            <a:picLocks noChangeAspect="1"/>
          </p:cNvPicPr>
          <p:nvPr/>
        </p:nvPicPr>
        <p:blipFill>
          <a:blip r:embed="rId3"/>
          <a:stretch>
            <a:fillRect/>
          </a:stretch>
        </p:blipFill>
        <p:spPr>
          <a:xfrm>
            <a:off x="5857685" y="7398036"/>
            <a:ext cx="10372626" cy="769005"/>
          </a:xfrm>
          <a:prstGeom prst="rect">
            <a:avLst/>
          </a:prstGeom>
        </p:spPr>
      </p:pic>
      <p:sp>
        <p:nvSpPr>
          <p:cNvPr id="5" name="TextBox 4">
            <a:extLst>
              <a:ext uri="{FF2B5EF4-FFF2-40B4-BE49-F238E27FC236}">
                <a16:creationId xmlns:a16="http://schemas.microsoft.com/office/drawing/2014/main" id="{1885225A-9557-4793-ACA9-0D21E8BFB89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281777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4" name="مستطيل 3"/>
          <p:cNvSpPr/>
          <p:nvPr/>
        </p:nvSpPr>
        <p:spPr>
          <a:xfrm>
            <a:off x="0" y="-711200"/>
            <a:ext cx="12126674" cy="7817525"/>
          </a:xfrm>
          <a:prstGeom prst="rect">
            <a:avLst/>
          </a:prstGeom>
        </p:spPr>
        <p:txBody>
          <a:bodyPr wrap="square">
            <a:spAutoFit/>
          </a:bodyPr>
          <a:lstStyle/>
          <a:p>
            <a:endParaRPr lang="en-US" sz="2800"/>
          </a:p>
          <a:p>
            <a:endParaRPr lang="en-US"/>
          </a:p>
          <a:p>
            <a:endParaRPr lang="en-US"/>
          </a:p>
          <a:p>
            <a:r>
              <a:rPr lang="en-US" sz="2800" b="1"/>
              <a:t>Experiment 6 Detection of Active Hydrogen with Acetyl Chloride </a:t>
            </a:r>
            <a:endParaRPr lang="en-US" sz="2800"/>
          </a:p>
          <a:p>
            <a:endParaRPr lang="en-US" sz="2800"/>
          </a:p>
          <a:p>
            <a:endParaRPr lang="en-US" sz="2800"/>
          </a:p>
          <a:p>
            <a:endParaRPr lang="en-US" sz="2800"/>
          </a:p>
          <a:p>
            <a:endParaRPr lang="en-US" sz="2800"/>
          </a:p>
          <a:p>
            <a:endParaRPr lang="en-US" sz="2800"/>
          </a:p>
          <a:p>
            <a:endParaRPr lang="en-US" sz="2800"/>
          </a:p>
          <a:p>
            <a:endParaRPr lang="en-US" sz="2800"/>
          </a:p>
          <a:p>
            <a:r>
              <a:rPr lang="en-US" sz="2800"/>
              <a:t> </a:t>
            </a: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r>
              <a:rPr lang="en-US" sz="2800"/>
              <a:t>Primary and secondary alcohols form esters, while tertiary alcohols form primarily the alkyl chloride </a:t>
            </a:r>
          </a:p>
        </p:txBody>
      </p:sp>
      <p:pic>
        <p:nvPicPr>
          <p:cNvPr id="5" name="صورة 4"/>
          <p:cNvPicPr>
            <a:picLocks noChangeAspect="1"/>
          </p:cNvPicPr>
          <p:nvPr/>
        </p:nvPicPr>
        <p:blipFill>
          <a:blip r:embed="rId2"/>
          <a:stretch>
            <a:fillRect/>
          </a:stretch>
        </p:blipFill>
        <p:spPr>
          <a:xfrm>
            <a:off x="1010264" y="849599"/>
            <a:ext cx="9831983" cy="5081905"/>
          </a:xfrm>
          <a:prstGeom prst="rect">
            <a:avLst/>
          </a:prstGeom>
        </p:spPr>
      </p:pic>
    </p:spTree>
    <p:extLst>
      <p:ext uri="{BB962C8B-B14F-4D97-AF65-F5344CB8AC3E}">
        <p14:creationId xmlns:p14="http://schemas.microsoft.com/office/powerpoint/2010/main" val="271658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4" name="مستطيل 3"/>
          <p:cNvSpPr/>
          <p:nvPr/>
        </p:nvSpPr>
        <p:spPr>
          <a:xfrm>
            <a:off x="0" y="0"/>
            <a:ext cx="12126674" cy="9694962"/>
          </a:xfrm>
          <a:prstGeom prst="rect">
            <a:avLst/>
          </a:prstGeom>
        </p:spPr>
        <p:txBody>
          <a:bodyPr wrap="square">
            <a:spAutoFit/>
          </a:bodyPr>
          <a:lstStyle/>
          <a:p>
            <a:endParaRPr lang="en-US" sz="2800"/>
          </a:p>
          <a:p>
            <a:endParaRPr lang="en-US"/>
          </a:p>
          <a:p>
            <a:endParaRPr lang="en-US"/>
          </a:p>
          <a:p>
            <a:r>
              <a:rPr lang="en-US" sz="2800" b="1"/>
              <a:t>Experiment 7: 	Ceric Ammonium Nitrate 	</a:t>
            </a:r>
          </a:p>
          <a:p>
            <a:endParaRPr lang="en-US" sz="2800" b="1"/>
          </a:p>
          <a:p>
            <a:endParaRPr lang="en-US" sz="2800" b="1"/>
          </a:p>
          <a:p>
            <a:endParaRPr lang="en-US" sz="2800" b="1"/>
          </a:p>
          <a:p>
            <a:endParaRPr lang="en-US" sz="2800"/>
          </a:p>
          <a:p>
            <a:endParaRPr lang="en-US" sz="2800"/>
          </a:p>
          <a:p>
            <a:r>
              <a:rPr lang="en-US" sz="2800"/>
              <a:t>The ceric ammonium nitrate reagent forms red complexes with primary, secondary, and tertiary alcohols of up to 10 carbons.</a:t>
            </a:r>
          </a:p>
          <a:p>
            <a:endParaRPr lang="en-US" sz="2800"/>
          </a:p>
          <a:p>
            <a:r>
              <a:rPr lang="en-US" sz="2800"/>
              <a:t> Also, all types of glycols, polyols, carbohydrates, hydroxy acids, hydroxy aldehydes, and hydroxy ketones give red solutions. Phenols give a brown color or precipitate. </a:t>
            </a:r>
          </a:p>
          <a:p>
            <a:endParaRPr lang="en-US" sz="2800"/>
          </a:p>
          <a:p>
            <a:endParaRPr lang="en-US" sz="2800"/>
          </a:p>
          <a:p>
            <a:r>
              <a:rPr lang="en-US" sz="2800"/>
              <a:t> </a:t>
            </a: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a:p>
        </p:txBody>
      </p:sp>
      <p:pic>
        <p:nvPicPr>
          <p:cNvPr id="3" name="صورة 2"/>
          <p:cNvPicPr>
            <a:picLocks noChangeAspect="1"/>
          </p:cNvPicPr>
          <p:nvPr/>
        </p:nvPicPr>
        <p:blipFill>
          <a:blip r:embed="rId2"/>
          <a:stretch>
            <a:fillRect/>
          </a:stretch>
        </p:blipFill>
        <p:spPr>
          <a:xfrm>
            <a:off x="466299" y="1602204"/>
            <a:ext cx="9040178" cy="1833824"/>
          </a:xfrm>
          <a:prstGeom prst="rect">
            <a:avLst/>
          </a:prstGeom>
        </p:spPr>
      </p:pic>
      <p:sp>
        <p:nvSpPr>
          <p:cNvPr id="5" name="TextBox 4">
            <a:extLst>
              <a:ext uri="{FF2B5EF4-FFF2-40B4-BE49-F238E27FC236}">
                <a16:creationId xmlns:a16="http://schemas.microsoft.com/office/drawing/2014/main" id="{E164F4DD-EFFA-4ED0-9E6B-61E5CAF27BE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164844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4" name="مستطيل 3"/>
          <p:cNvSpPr/>
          <p:nvPr/>
        </p:nvSpPr>
        <p:spPr>
          <a:xfrm>
            <a:off x="-102572" y="-1056640"/>
            <a:ext cx="12126674" cy="10402848"/>
          </a:xfrm>
          <a:prstGeom prst="rect">
            <a:avLst/>
          </a:prstGeom>
        </p:spPr>
        <p:txBody>
          <a:bodyPr wrap="square">
            <a:spAutoFit/>
          </a:bodyPr>
          <a:lstStyle/>
          <a:p>
            <a:endParaRPr lang="en-US" sz="2800"/>
          </a:p>
          <a:p>
            <a:endParaRPr lang="en-US"/>
          </a:p>
          <a:p>
            <a:endParaRPr lang="en-US"/>
          </a:p>
          <a:p>
            <a:endParaRPr lang="en-US"/>
          </a:p>
          <a:p>
            <a:r>
              <a:rPr lang="en-US" sz="2800" b="1"/>
              <a:t>Experiment 8 Chromic Anhydride (Chromium Trioxide, Jones Oxidation) </a:t>
            </a:r>
          </a:p>
          <a:p>
            <a:endParaRPr lang="en-US" sz="2800" b="1"/>
          </a:p>
          <a:p>
            <a:endParaRPr lang="en-US" sz="2800" b="1"/>
          </a:p>
          <a:p>
            <a:endParaRPr lang="en-US" sz="2800" b="1"/>
          </a:p>
          <a:p>
            <a:endParaRPr lang="en-US" sz="2800" b="1"/>
          </a:p>
          <a:p>
            <a:endParaRPr lang="en-US" sz="2800" b="1"/>
          </a:p>
          <a:p>
            <a:endParaRPr lang="en-US" sz="2800" b="1"/>
          </a:p>
          <a:p>
            <a:endParaRPr lang="en-US" sz="2800" b="1"/>
          </a:p>
          <a:p>
            <a:endParaRPr lang="en-US" sz="2800" b="1"/>
          </a:p>
          <a:p>
            <a:endParaRPr lang="en-US" sz="2800" b="1"/>
          </a:p>
          <a:p>
            <a:endParaRPr lang="en-US" sz="2800" b="1"/>
          </a:p>
          <a:p>
            <a:endParaRPr lang="en-US" sz="2800" b="1"/>
          </a:p>
          <a:p>
            <a:endParaRPr lang="en-US" sz="2800"/>
          </a:p>
          <a:p>
            <a:endParaRPr lang="en-US" sz="2800"/>
          </a:p>
          <a:p>
            <a:r>
              <a:rPr lang="en-US" sz="2800"/>
              <a:t> </a:t>
            </a: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a:p>
        </p:txBody>
      </p:sp>
      <p:pic>
        <p:nvPicPr>
          <p:cNvPr id="5" name="صورة 4"/>
          <p:cNvPicPr>
            <a:picLocks noChangeAspect="1"/>
          </p:cNvPicPr>
          <p:nvPr/>
        </p:nvPicPr>
        <p:blipFill>
          <a:blip r:embed="rId2"/>
          <a:stretch>
            <a:fillRect/>
          </a:stretch>
        </p:blipFill>
        <p:spPr>
          <a:xfrm>
            <a:off x="-99430" y="1813602"/>
            <a:ext cx="11903154" cy="4034879"/>
          </a:xfrm>
          <a:prstGeom prst="rect">
            <a:avLst/>
          </a:prstGeom>
        </p:spPr>
      </p:pic>
    </p:spTree>
    <p:extLst>
      <p:ext uri="{BB962C8B-B14F-4D97-AF65-F5344CB8AC3E}">
        <p14:creationId xmlns:p14="http://schemas.microsoft.com/office/powerpoint/2010/main" val="247063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812800" y="124178"/>
            <a:ext cx="9403643" cy="6733821"/>
          </a:xfrm>
        </p:spPr>
        <p:txBody>
          <a:bodyPr>
            <a:normAutofit fontScale="40000" lnSpcReduction="20000"/>
          </a:bodyPr>
          <a:lstStyle/>
          <a:p>
            <a:pPr algn="l"/>
            <a:r>
              <a:rPr lang="en-US" sz="5000" b="1"/>
              <a:t>2- Physical Properties:</a:t>
            </a:r>
            <a:endParaRPr lang="en-US" sz="5000"/>
          </a:p>
          <a:p>
            <a:pPr algn="l"/>
            <a:r>
              <a:rPr lang="en-US" sz="5000" b="1"/>
              <a:t>2.1 Melting Points and Freezing Points </a:t>
            </a:r>
            <a:endParaRPr lang="en-US" sz="5000"/>
          </a:p>
          <a:p>
            <a:pPr algn="l"/>
            <a:r>
              <a:rPr lang="en-US" sz="4500"/>
              <a:t>-  The melting point of a compound is : the temperature range at which   </a:t>
            </a:r>
          </a:p>
          <a:p>
            <a:pPr algn="l"/>
            <a:r>
              <a:rPr lang="en-US" sz="4500"/>
              <a:t>    the solid phase changes to liquid. Due to decomposition, the value may     </a:t>
            </a:r>
          </a:p>
          <a:p>
            <a:pPr algn="l"/>
            <a:r>
              <a:rPr lang="en-US" sz="4500"/>
              <a:t>    be not an equilibrium temperature </a:t>
            </a:r>
          </a:p>
          <a:p>
            <a:pPr algn="l"/>
            <a:r>
              <a:rPr lang="en-US" sz="3400"/>
              <a:t>-  </a:t>
            </a:r>
            <a:r>
              <a:rPr lang="en-US" sz="4500"/>
              <a:t>If the solid melts easily (25--300°C), the melting point should be    </a:t>
            </a:r>
          </a:p>
          <a:p>
            <a:pPr algn="l"/>
            <a:r>
              <a:rPr lang="en-US" sz="4500"/>
              <a:t>   determined by Procedure A.</a:t>
            </a:r>
          </a:p>
          <a:p>
            <a:pPr algn="l"/>
            <a:r>
              <a:rPr lang="en-US" sz="3400"/>
              <a:t> </a:t>
            </a:r>
          </a:p>
          <a:p>
            <a:pPr algn="l"/>
            <a:r>
              <a:rPr lang="en-US" sz="4500"/>
              <a:t>-  For higher melting point ranges (300-500°C), use special equipment..    </a:t>
            </a:r>
          </a:p>
          <a:p>
            <a:pPr algn="l"/>
            <a:r>
              <a:rPr lang="en-US" sz="3400"/>
              <a:t> </a:t>
            </a:r>
          </a:p>
          <a:p>
            <a:pPr algn="l"/>
            <a:r>
              <a:rPr lang="en-US" sz="4500"/>
              <a:t>-  Compounds melting between O°C and 25°C may be analyzed by the    </a:t>
            </a:r>
          </a:p>
          <a:p>
            <a:pPr algn="l"/>
            <a:r>
              <a:rPr lang="en-US" sz="4500"/>
              <a:t>   freezing point method</a:t>
            </a:r>
            <a:endParaRPr lang="en-US" sz="3400"/>
          </a:p>
          <a:p>
            <a:pPr algn="l"/>
            <a:r>
              <a:rPr lang="en-US" sz="4500"/>
              <a:t>-  a small amount of impurity will cause a depression. (recrystallization)</a:t>
            </a:r>
            <a:endParaRPr lang="en-US" sz="3400"/>
          </a:p>
          <a:p>
            <a:pPr algn="l"/>
            <a:r>
              <a:rPr lang="en-US" sz="4500"/>
              <a:t>-  It is important to record the melting point range of an unknown          </a:t>
            </a:r>
          </a:p>
          <a:p>
            <a:pPr algn="l"/>
            <a:r>
              <a:rPr lang="en-US" sz="4500"/>
              <a:t>    compound, because this is an important index of purity</a:t>
            </a:r>
          </a:p>
          <a:p>
            <a:pPr algn="l"/>
            <a:r>
              <a:rPr lang="en-US" sz="3400"/>
              <a:t> </a:t>
            </a:r>
          </a:p>
          <a:p>
            <a:pPr algn="l"/>
            <a:r>
              <a:rPr lang="en-US" sz="4500"/>
              <a:t>-  melt range of 0.5 - 1°C , &gt; 2°C should be to </a:t>
            </a:r>
            <a:r>
              <a:rPr lang="en-US" sz="4500" err="1"/>
              <a:t>recrystalized</a:t>
            </a:r>
            <a:r>
              <a:rPr lang="en-US" sz="4500"/>
              <a:t> from suitable  </a:t>
            </a:r>
          </a:p>
          <a:p>
            <a:pPr algn="l"/>
            <a:r>
              <a:rPr lang="en-US" sz="4500"/>
              <a:t>   solvent.</a:t>
            </a:r>
          </a:p>
          <a:p>
            <a:pPr lvl="0" algn="l"/>
            <a:r>
              <a:rPr lang="en-US" sz="3400" b="1"/>
              <a:t> </a:t>
            </a:r>
            <a:endParaRPr lang="en-US" sz="3400"/>
          </a:p>
          <a:p>
            <a:pPr lvl="0" algn="l"/>
            <a:endParaRPr lang="en-US" sz="2400" b="1"/>
          </a:p>
          <a:p>
            <a:pPr lvl="0" algn="l"/>
            <a:endParaRPr lang="en-US"/>
          </a:p>
        </p:txBody>
      </p:sp>
    </p:spTree>
    <p:extLst>
      <p:ext uri="{BB962C8B-B14F-4D97-AF65-F5344CB8AC3E}">
        <p14:creationId xmlns:p14="http://schemas.microsoft.com/office/powerpoint/2010/main" val="400195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anim calcmode="lin" valueType="num">
                                      <p:cBhvr>
                                        <p:cTn id="3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4" name="مستطيل 3"/>
          <p:cNvSpPr/>
          <p:nvPr/>
        </p:nvSpPr>
        <p:spPr>
          <a:xfrm>
            <a:off x="303451" y="-1009015"/>
            <a:ext cx="12126674" cy="15142607"/>
          </a:xfrm>
          <a:prstGeom prst="rect">
            <a:avLst/>
          </a:prstGeom>
        </p:spPr>
        <p:txBody>
          <a:bodyPr wrap="square">
            <a:spAutoFit/>
          </a:bodyPr>
          <a:lstStyle/>
          <a:p>
            <a:endParaRPr lang="en-US" sz="2800"/>
          </a:p>
          <a:p>
            <a:endParaRPr lang="en-US"/>
          </a:p>
          <a:p>
            <a:endParaRPr lang="en-US"/>
          </a:p>
          <a:p>
            <a:endParaRPr lang="en-US"/>
          </a:p>
          <a:p>
            <a:r>
              <a:rPr lang="en-US" sz="2800" b="1"/>
              <a:t>Experiment 8 Chromic Anhydride (Chromium Trioxide, Jones Oxidation) </a:t>
            </a:r>
          </a:p>
          <a:p>
            <a:r>
              <a:rPr lang="en-US" sz="2800" b="1"/>
              <a:t>To 1 mL of acetone in a small test tube, add one drop of the liquid or about 10 mg of a solid compound. Then add one drop of the Jones reagent.</a:t>
            </a:r>
          </a:p>
          <a:p>
            <a:r>
              <a:rPr lang="en-US" sz="2800" b="1"/>
              <a:t> Run a control test on the acetone and compare the result. A positive test for primary or secondary alcohols consists in the production of an opaque suspension with a green to blue color.</a:t>
            </a:r>
          </a:p>
          <a:p>
            <a:r>
              <a:rPr lang="en-US" sz="2800" b="1"/>
              <a:t> Tertiary alcohols give no visible reaction within 2 sec, the solution remaining orange in color. </a:t>
            </a:r>
          </a:p>
          <a:p>
            <a:r>
              <a:rPr lang="en-US" sz="2800" b="1"/>
              <a:t>Jones Reagent </a:t>
            </a:r>
          </a:p>
          <a:p>
            <a:r>
              <a:rPr lang="en-US" sz="2800" b="1"/>
              <a:t>Pour a suspension of25 g of chromic anhydride (cr03) in 25 mL of concentrated sulfuric acid, slowly with stirring into 75 mL of water. Cool the deep orange-red solution to </a:t>
            </a:r>
          </a:p>
          <a:p>
            <a:r>
              <a:rPr lang="en-US" sz="2800" b="1"/>
              <a:t>room temperature before use. </a:t>
            </a:r>
          </a:p>
          <a:p>
            <a:endParaRPr lang="en-US" sz="2800" b="1"/>
          </a:p>
          <a:p>
            <a:endParaRPr lang="en-US" sz="2800" b="1"/>
          </a:p>
          <a:p>
            <a:endParaRPr lang="en-US" sz="2800" b="1"/>
          </a:p>
          <a:p>
            <a:endParaRPr lang="en-US" sz="2800" b="1"/>
          </a:p>
          <a:p>
            <a:endParaRPr lang="en-US" sz="2800" b="1"/>
          </a:p>
          <a:p>
            <a:endParaRPr lang="en-US" sz="2800" b="1"/>
          </a:p>
          <a:p>
            <a:endParaRPr lang="en-US" sz="2800" b="1"/>
          </a:p>
          <a:p>
            <a:endParaRPr lang="en-US" sz="2800" b="1"/>
          </a:p>
          <a:p>
            <a:endParaRPr lang="en-US" sz="2800" b="1"/>
          </a:p>
          <a:p>
            <a:endParaRPr lang="en-US" sz="2800"/>
          </a:p>
          <a:p>
            <a:endParaRPr lang="en-US" sz="2800"/>
          </a:p>
          <a:p>
            <a:r>
              <a:rPr lang="en-US" sz="2800"/>
              <a:t> </a:t>
            </a: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a:p>
        </p:txBody>
      </p:sp>
    </p:spTree>
    <p:extLst>
      <p:ext uri="{BB962C8B-B14F-4D97-AF65-F5344CB8AC3E}">
        <p14:creationId xmlns:p14="http://schemas.microsoft.com/office/powerpoint/2010/main" val="161517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4" name="مستطيل 3"/>
          <p:cNvSpPr/>
          <p:nvPr/>
        </p:nvSpPr>
        <p:spPr>
          <a:xfrm>
            <a:off x="65326" y="-1056640"/>
            <a:ext cx="12126674" cy="11387733"/>
          </a:xfrm>
          <a:prstGeom prst="rect">
            <a:avLst/>
          </a:prstGeom>
        </p:spPr>
        <p:txBody>
          <a:bodyPr wrap="square">
            <a:spAutoFit/>
          </a:bodyPr>
          <a:lstStyle/>
          <a:p>
            <a:endParaRPr lang="en-US" sz="2800"/>
          </a:p>
          <a:p>
            <a:endParaRPr lang="en-US"/>
          </a:p>
          <a:p>
            <a:endParaRPr lang="en-US"/>
          </a:p>
          <a:p>
            <a:endParaRPr lang="en-US"/>
          </a:p>
          <a:p>
            <a:r>
              <a:rPr lang="en-US" sz="3200" b="1"/>
              <a:t>Experiment 9 Hydrochloric </a:t>
            </a:r>
            <a:r>
              <a:rPr lang="en-US" sz="3200" b="1" err="1"/>
              <a:t>AcidlZinc</a:t>
            </a:r>
            <a:r>
              <a:rPr lang="en-US" sz="3200" b="1"/>
              <a:t> Chloride (Lucas Test) </a:t>
            </a:r>
          </a:p>
          <a:p>
            <a:endParaRPr lang="en-US" sz="2800" b="1"/>
          </a:p>
          <a:p>
            <a:endParaRPr lang="en-US" sz="2800" b="1"/>
          </a:p>
          <a:p>
            <a:endParaRPr lang="en-US" sz="2800" b="1"/>
          </a:p>
          <a:p>
            <a:endParaRPr lang="en-US" sz="2800" b="1"/>
          </a:p>
          <a:p>
            <a:endParaRPr lang="en-US" sz="2800" b="1"/>
          </a:p>
          <a:p>
            <a:r>
              <a:rPr lang="en-US" sz="3200" b="1"/>
              <a:t>To 0.2 mL or 0.2 g of the sample in a test tube add 2 mL of the Lucas reagent at 26-2r'C. Stopper the tube and shake; then allow the mixture to stand. Note the time required for the formation of the alkyl chloride, which appears as an insoluble layer or emulsion. </a:t>
            </a:r>
          </a:p>
          <a:p>
            <a:r>
              <a:rPr lang="en-US" sz="3600" b="1" u="sng"/>
              <a:t>Lucas Reagent </a:t>
            </a:r>
            <a:r>
              <a:rPr lang="en-US" sz="3200" b="1"/>
              <a:t>Dissolve 13.6 g (0.1 mole) </a:t>
            </a:r>
            <a:r>
              <a:rPr lang="en-US" sz="3200" b="1" err="1"/>
              <a:t>ofanhydrous</a:t>
            </a:r>
            <a:r>
              <a:rPr lang="en-US" sz="3200" b="1"/>
              <a:t> zinc chloride in 10.5 g (0.1 mole) </a:t>
            </a:r>
            <a:r>
              <a:rPr lang="en-US" sz="3200" b="1" err="1"/>
              <a:t>ofconcentrated</a:t>
            </a:r>
            <a:r>
              <a:rPr lang="en-US" sz="3200" b="1"/>
              <a:t> hydrochloric acid, with cooling. </a:t>
            </a:r>
          </a:p>
          <a:p>
            <a:endParaRPr lang="en-US" sz="2800"/>
          </a:p>
          <a:p>
            <a:endParaRPr lang="en-US" sz="2800"/>
          </a:p>
          <a:p>
            <a:r>
              <a:rPr lang="en-US" sz="2800"/>
              <a:t> </a:t>
            </a: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a:p>
        </p:txBody>
      </p:sp>
      <p:pic>
        <p:nvPicPr>
          <p:cNvPr id="3" name="صورة 2"/>
          <p:cNvPicPr>
            <a:picLocks noChangeAspect="1"/>
          </p:cNvPicPr>
          <p:nvPr/>
        </p:nvPicPr>
        <p:blipFill>
          <a:blip r:embed="rId2"/>
          <a:stretch>
            <a:fillRect/>
          </a:stretch>
        </p:blipFill>
        <p:spPr>
          <a:xfrm>
            <a:off x="10598574" y="-29962"/>
            <a:ext cx="9525714" cy="2228523"/>
          </a:xfrm>
          <a:prstGeom prst="rect">
            <a:avLst/>
          </a:prstGeom>
        </p:spPr>
      </p:pic>
    </p:spTree>
    <p:extLst>
      <p:ext uri="{BB962C8B-B14F-4D97-AF65-F5344CB8AC3E}">
        <p14:creationId xmlns:p14="http://schemas.microsoft.com/office/powerpoint/2010/main" val="401492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4" name="مستطيل 3"/>
          <p:cNvSpPr/>
          <p:nvPr/>
        </p:nvSpPr>
        <p:spPr>
          <a:xfrm>
            <a:off x="255826" y="-1256665"/>
            <a:ext cx="12126674" cy="9818072"/>
          </a:xfrm>
          <a:prstGeom prst="rect">
            <a:avLst/>
          </a:prstGeom>
        </p:spPr>
        <p:txBody>
          <a:bodyPr wrap="square">
            <a:spAutoFit/>
          </a:bodyPr>
          <a:lstStyle/>
          <a:p>
            <a:endParaRPr lang="en-US" sz="2800"/>
          </a:p>
          <a:p>
            <a:endParaRPr lang="en-US"/>
          </a:p>
          <a:p>
            <a:endParaRPr lang="en-US"/>
          </a:p>
          <a:p>
            <a:endParaRPr lang="en-US"/>
          </a:p>
          <a:p>
            <a:r>
              <a:rPr lang="en-US" sz="2800" b="1"/>
              <a:t>Experiment 10 </a:t>
            </a:r>
            <a:r>
              <a:rPr lang="en-US" sz="2800"/>
              <a:t>	</a:t>
            </a:r>
            <a:r>
              <a:rPr lang="en-US" sz="2800" b="1"/>
              <a:t>TCICA Test </a:t>
            </a:r>
            <a:r>
              <a:rPr lang="en-US" sz="2800"/>
              <a:t>	</a:t>
            </a:r>
          </a:p>
          <a:p>
            <a:endParaRPr lang="en-US" sz="2800" b="1"/>
          </a:p>
          <a:p>
            <a:endParaRPr lang="en-US" sz="2800" b="1"/>
          </a:p>
          <a:p>
            <a:endParaRPr lang="en-US" sz="2800" b="1"/>
          </a:p>
          <a:p>
            <a:endParaRPr lang="en-US" sz="2800" b="1"/>
          </a:p>
          <a:p>
            <a:endParaRPr lang="en-US" sz="2800"/>
          </a:p>
          <a:p>
            <a:endParaRPr lang="en-US" sz="2800"/>
          </a:p>
          <a:p>
            <a:endParaRPr lang="en-US"/>
          </a:p>
          <a:p>
            <a:r>
              <a:rPr lang="en-US" sz="2800"/>
              <a:t>Add 0.5 mL of TCICA solution in acetonitrile, one drop of I M </a:t>
            </a:r>
            <a:r>
              <a:rPr lang="en-US" sz="2800" err="1"/>
              <a:t>hydrochlOriC</a:t>
            </a:r>
            <a:r>
              <a:rPr lang="en-US" sz="2800"/>
              <a:t> acid, and three drops or 0.04 g of sample to a small test tube. Some solid samples may need to be dissolved </a:t>
            </a:r>
            <a:r>
              <a:rPr lang="en-US" sz="2800" i="1"/>
              <a:t>in </a:t>
            </a:r>
            <a:r>
              <a:rPr lang="en-US" sz="2800"/>
              <a:t>five drops of methanol. </a:t>
            </a:r>
            <a:r>
              <a:rPr lang="en-US" sz="2800" i="1"/>
              <a:t>Note the time that the sample was added</a:t>
            </a:r>
            <a:r>
              <a:rPr lang="en-US" sz="2800"/>
              <a:t>. Flick the test tube until a precipitate forms and record the time  </a:t>
            </a:r>
          </a:p>
          <a:p>
            <a:endParaRPr lang="en-US" sz="2800"/>
          </a:p>
          <a:p>
            <a:r>
              <a:rPr lang="en-US" sz="2800"/>
              <a:t>TCICA Reagent: Dissolve 0.30 g of </a:t>
            </a:r>
            <a:r>
              <a:rPr lang="en-US" sz="2800" err="1"/>
              <a:t>trichloroisocyanuric</a:t>
            </a:r>
            <a:r>
              <a:rPr lang="en-US" sz="2800"/>
              <a:t> acid (TCICA) in 10 mL of acetonitrile. </a:t>
            </a:r>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a:p>
        </p:txBody>
      </p:sp>
      <p:pic>
        <p:nvPicPr>
          <p:cNvPr id="5" name="صورة 4"/>
          <p:cNvPicPr>
            <a:picLocks noChangeAspect="1"/>
          </p:cNvPicPr>
          <p:nvPr/>
        </p:nvPicPr>
        <p:blipFill>
          <a:blip r:embed="rId2"/>
          <a:stretch>
            <a:fillRect/>
          </a:stretch>
        </p:blipFill>
        <p:spPr>
          <a:xfrm>
            <a:off x="255826" y="735021"/>
            <a:ext cx="8631634" cy="2579203"/>
          </a:xfrm>
          <a:prstGeom prst="rect">
            <a:avLst/>
          </a:prstGeom>
        </p:spPr>
      </p:pic>
    </p:spTree>
    <p:extLst>
      <p:ext uri="{BB962C8B-B14F-4D97-AF65-F5344CB8AC3E}">
        <p14:creationId xmlns:p14="http://schemas.microsoft.com/office/powerpoint/2010/main" val="82654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4" name="مستطيل 3"/>
          <p:cNvSpPr/>
          <p:nvPr/>
        </p:nvSpPr>
        <p:spPr>
          <a:xfrm>
            <a:off x="65326" y="-1056640"/>
            <a:ext cx="12126674" cy="6955750"/>
          </a:xfrm>
          <a:prstGeom prst="rect">
            <a:avLst/>
          </a:prstGeom>
        </p:spPr>
        <p:txBody>
          <a:bodyPr wrap="square">
            <a:spAutoFit/>
          </a:bodyPr>
          <a:lstStyle/>
          <a:p>
            <a:endParaRPr lang="en-US" sz="2800"/>
          </a:p>
          <a:p>
            <a:endParaRPr lang="en-US"/>
          </a:p>
          <a:p>
            <a:endParaRPr lang="en-US"/>
          </a:p>
          <a:p>
            <a:endParaRPr lang="en-US"/>
          </a:p>
          <a:p>
            <a:r>
              <a:rPr lang="en-US" sz="2800" b="1"/>
              <a:t>Experiment 10 </a:t>
            </a:r>
            <a:r>
              <a:rPr lang="en-US" sz="2800"/>
              <a:t>	</a:t>
            </a:r>
            <a:r>
              <a:rPr lang="en-US" sz="2800" b="1"/>
              <a:t>TCICA Test </a:t>
            </a:r>
            <a:r>
              <a:rPr lang="en-US" sz="2800"/>
              <a:t>	</a:t>
            </a:r>
          </a:p>
          <a:p>
            <a:endParaRPr lang="en-US" sz="2800" b="1"/>
          </a:p>
          <a:p>
            <a:r>
              <a:rPr lang="en-US" sz="2800"/>
              <a:t>primary alcohols react in 1-15 min; secondary alcohols react in 0.1-1 min; tertiary alcohols do not react within 5 h; </a:t>
            </a:r>
          </a:p>
          <a:p>
            <a:endParaRPr lang="en-US" sz="2800" b="1"/>
          </a:p>
          <a:p>
            <a:endParaRPr lang="en-US" sz="2800" b="1"/>
          </a:p>
          <a:p>
            <a:endParaRPr lang="en-US" sz="2800" b="1"/>
          </a:p>
          <a:p>
            <a:endParaRPr lang="en-US" sz="2800"/>
          </a:p>
          <a:p>
            <a:endParaRPr lang="en-US" sz="2800"/>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a:p>
        </p:txBody>
      </p:sp>
    </p:spTree>
    <p:extLst>
      <p:ext uri="{BB962C8B-B14F-4D97-AF65-F5344CB8AC3E}">
        <p14:creationId xmlns:p14="http://schemas.microsoft.com/office/powerpoint/2010/main" val="409060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4" name="مستطيل 3"/>
          <p:cNvSpPr/>
          <p:nvPr/>
        </p:nvSpPr>
        <p:spPr>
          <a:xfrm>
            <a:off x="575094" y="-353944"/>
            <a:ext cx="12126674" cy="5109091"/>
          </a:xfrm>
          <a:prstGeom prst="rect">
            <a:avLst/>
          </a:prstGeom>
        </p:spPr>
        <p:txBody>
          <a:bodyPr wrap="square">
            <a:spAutoFit/>
          </a:bodyPr>
          <a:lstStyle/>
          <a:p>
            <a:endParaRPr lang="en-US"/>
          </a:p>
          <a:p>
            <a:r>
              <a:rPr lang="en-US" sz="2800" b="1"/>
              <a:t>Experiment 11 Iodoform Test </a:t>
            </a:r>
            <a:r>
              <a:rPr lang="en-US" sz="2800"/>
              <a:t>; </a:t>
            </a:r>
          </a:p>
          <a:p>
            <a:r>
              <a:rPr lang="en-US" sz="2800"/>
              <a:t>The iodoform is a test for methyl ketones and secondary alcohols that have a methyl group adjacent to the carbon bearing the hydroxyl group. </a:t>
            </a:r>
            <a:endParaRPr lang="en-US" sz="2800" b="1"/>
          </a:p>
          <a:p>
            <a:endParaRPr lang="en-US" sz="2800" b="1"/>
          </a:p>
          <a:p>
            <a:endParaRPr lang="en-US" sz="2800" b="1"/>
          </a:p>
          <a:p>
            <a:endParaRPr lang="en-US" sz="2800"/>
          </a:p>
          <a:p>
            <a:endParaRPr lang="en-US" sz="2800"/>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a:p>
        </p:txBody>
      </p:sp>
      <p:pic>
        <p:nvPicPr>
          <p:cNvPr id="3" name="صورة 2"/>
          <p:cNvPicPr>
            <a:picLocks noChangeAspect="1"/>
          </p:cNvPicPr>
          <p:nvPr/>
        </p:nvPicPr>
        <p:blipFill>
          <a:blip r:embed="rId2"/>
          <a:stretch>
            <a:fillRect/>
          </a:stretch>
        </p:blipFill>
        <p:spPr>
          <a:xfrm>
            <a:off x="2782536" y="2866158"/>
            <a:ext cx="11345863" cy="6239213"/>
          </a:xfrm>
          <a:prstGeom prst="rect">
            <a:avLst/>
          </a:prstGeom>
        </p:spPr>
      </p:pic>
    </p:spTree>
    <p:extLst>
      <p:ext uri="{BB962C8B-B14F-4D97-AF65-F5344CB8AC3E}">
        <p14:creationId xmlns:p14="http://schemas.microsoft.com/office/powerpoint/2010/main" val="75573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4" name="مستطيل 3"/>
          <p:cNvSpPr/>
          <p:nvPr/>
        </p:nvSpPr>
        <p:spPr>
          <a:xfrm>
            <a:off x="76200" y="-353944"/>
            <a:ext cx="12050474" cy="7325082"/>
          </a:xfrm>
          <a:prstGeom prst="rect">
            <a:avLst/>
          </a:prstGeom>
        </p:spPr>
        <p:txBody>
          <a:bodyPr wrap="square">
            <a:spAutoFit/>
          </a:bodyPr>
          <a:lstStyle/>
          <a:p>
            <a:endParaRPr lang="en-US"/>
          </a:p>
          <a:p>
            <a:r>
              <a:rPr lang="en-US" sz="3200" b="1"/>
              <a:t>ALDEHYDES</a:t>
            </a:r>
            <a:r>
              <a:rPr lang="en-US" b="1"/>
              <a:t> </a:t>
            </a:r>
            <a:endParaRPr lang="en-US" sz="2800" b="1"/>
          </a:p>
          <a:p>
            <a:r>
              <a:rPr lang="en-US" sz="2800" b="1"/>
              <a:t>Experiment 12: 2,4-Dinitrophenylhydrazine </a:t>
            </a:r>
          </a:p>
          <a:p>
            <a:endParaRPr lang="en-US" sz="2800"/>
          </a:p>
          <a:p>
            <a:endParaRPr lang="en-US" sz="2800"/>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r>
              <a:rPr lang="en-US" sz="2800"/>
              <a:t>Add a solution of one or two drops or about 50 mg of the compound to be tested in 2 mL of 95% ethanol to 3 mL of 2,4-dinitrophenylhydrazine reagent. Shake vigorously and, if no precipitate forms immediately, allow the solution to stand for 15 min. </a:t>
            </a:r>
          </a:p>
          <a:p>
            <a:endParaRPr lang="en-US" sz="2800" b="1"/>
          </a:p>
          <a:p>
            <a:r>
              <a:rPr lang="en-US" sz="2800" b="1"/>
              <a:t>2,4-Dinitrophenylhydrazine Reagent</a:t>
            </a:r>
          </a:p>
          <a:p>
            <a:r>
              <a:rPr lang="en-US" sz="2800"/>
              <a:t>Di </a:t>
            </a:r>
            <a:r>
              <a:rPr lang="en-US" sz="2800" err="1"/>
              <a:t>ssolve</a:t>
            </a:r>
            <a:r>
              <a:rPr lang="en-US" sz="2800"/>
              <a:t> 3 g of 2,4-dinitrophenylhydrazine in 15 mL of concentrated sulfuric acid. Add the solution, with stirring, to 20 mL of water and 70 mL of 95% ethanol. Mix thoroughly and filter. </a:t>
            </a:r>
          </a:p>
        </p:txBody>
      </p:sp>
      <p:pic>
        <p:nvPicPr>
          <p:cNvPr id="5" name="صورة 4"/>
          <p:cNvPicPr>
            <a:picLocks noChangeAspect="1"/>
          </p:cNvPicPr>
          <p:nvPr/>
        </p:nvPicPr>
        <p:blipFill>
          <a:blip r:embed="rId2"/>
          <a:stretch>
            <a:fillRect/>
          </a:stretch>
        </p:blipFill>
        <p:spPr>
          <a:xfrm>
            <a:off x="-633341" y="-165014"/>
            <a:ext cx="11009630" cy="1880870"/>
          </a:xfrm>
          <a:prstGeom prst="rect">
            <a:avLst/>
          </a:prstGeom>
        </p:spPr>
      </p:pic>
    </p:spTree>
    <p:extLst>
      <p:ext uri="{BB962C8B-B14F-4D97-AF65-F5344CB8AC3E}">
        <p14:creationId xmlns:p14="http://schemas.microsoft.com/office/powerpoint/2010/main" val="48778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4" name="مستطيل 3"/>
          <p:cNvSpPr/>
          <p:nvPr/>
        </p:nvSpPr>
        <p:spPr>
          <a:xfrm>
            <a:off x="0" y="-353944"/>
            <a:ext cx="12126674" cy="8679299"/>
          </a:xfrm>
          <a:prstGeom prst="rect">
            <a:avLst/>
          </a:prstGeom>
        </p:spPr>
        <p:txBody>
          <a:bodyPr wrap="square">
            <a:spAutoFit/>
          </a:bodyPr>
          <a:lstStyle/>
          <a:p>
            <a:endParaRPr lang="en-US"/>
          </a:p>
          <a:p>
            <a:r>
              <a:rPr lang="en-US" sz="3200" b="1"/>
              <a:t>ALDEHYDES</a:t>
            </a:r>
            <a:endParaRPr lang="en-US"/>
          </a:p>
          <a:p>
            <a:r>
              <a:rPr lang="en-US" sz="2800" b="1"/>
              <a:t>Experiment 13 Hydroxylamine Hydrochloride</a:t>
            </a:r>
          </a:p>
          <a:p>
            <a:endParaRPr lang="en-US" sz="2800" b="1"/>
          </a:p>
          <a:p>
            <a:endParaRPr lang="en-US" sz="2800" b="1"/>
          </a:p>
          <a:p>
            <a:endParaRPr lang="en-US" sz="2800" b="1"/>
          </a:p>
          <a:p>
            <a:endParaRPr lang="en-US" sz="2800" b="1"/>
          </a:p>
          <a:p>
            <a:endParaRPr lang="en-US" sz="2800" b="1"/>
          </a:p>
          <a:p>
            <a:endParaRPr lang="en-US"/>
          </a:p>
          <a:p>
            <a:r>
              <a:rPr lang="en-US" sz="2800"/>
              <a:t>For Neutral Aldehydes Add a drop or a few crystals of the compound to 1 mL of the Bogen or Grammercy indicator-hydroxylamine </a:t>
            </a:r>
            <a:r>
              <a:rPr lang="en-US" sz="2800" err="1"/>
              <a:t>hydrochlOride</a:t>
            </a:r>
            <a:r>
              <a:rPr lang="en-US" sz="2800"/>
              <a:t> reagent. Note the color change. </a:t>
            </a:r>
            <a:r>
              <a:rPr lang="en-US" sz="2800" err="1"/>
              <a:t>Ifno</a:t>
            </a:r>
            <a:r>
              <a:rPr lang="en-US" sz="2800"/>
              <a:t> pronounced </a:t>
            </a:r>
          </a:p>
          <a:p>
            <a:r>
              <a:rPr lang="en-US" sz="2800"/>
              <a:t>change occurs at room temperature, heat the mixture to </a:t>
            </a:r>
            <a:r>
              <a:rPr lang="en-US" sz="2800" err="1"/>
              <a:t>bOiling</a:t>
            </a:r>
            <a:r>
              <a:rPr lang="en-US" sz="2800"/>
              <a:t>. A change in color from orange to red constitutes a positive test. </a:t>
            </a:r>
            <a:endParaRPr lang="en-US" sz="2800" b="1"/>
          </a:p>
          <a:p>
            <a:endParaRPr lang="en-US"/>
          </a:p>
          <a:p>
            <a:r>
              <a:rPr lang="en-US" sz="2000"/>
              <a:t>For Neutral Aldehydes Add a drop or a few crystals of the compound to 1 mL of the Bogen or Grammercy indicator-hydroxylamine </a:t>
            </a:r>
            <a:r>
              <a:rPr lang="en-US" sz="2000" err="1"/>
              <a:t>hydrochlOride</a:t>
            </a:r>
            <a:r>
              <a:rPr lang="en-US" sz="2000"/>
              <a:t> reagent. Note the color change. </a:t>
            </a:r>
            <a:r>
              <a:rPr lang="en-US" sz="2000" err="1"/>
              <a:t>Ifno</a:t>
            </a:r>
            <a:r>
              <a:rPr lang="en-US" sz="2000"/>
              <a:t> pronounced </a:t>
            </a:r>
          </a:p>
          <a:p>
            <a:r>
              <a:rPr lang="en-US" sz="2000"/>
              <a:t>change occurs at room temperature, heat the mixture to </a:t>
            </a:r>
            <a:r>
              <a:rPr lang="en-US" sz="2000" err="1"/>
              <a:t>bOiling</a:t>
            </a:r>
            <a:r>
              <a:rPr lang="en-US" sz="2000"/>
              <a:t>. A change in color from orange to red constitutes a positive test. </a:t>
            </a:r>
            <a:endParaRPr lang="en-US" sz="2000" b="1"/>
          </a:p>
          <a:p>
            <a:r>
              <a:rPr lang="en-US" sz="2800" b="1"/>
              <a:t>  </a:t>
            </a:r>
          </a:p>
          <a:p>
            <a:endParaRPr lang="en-US" sz="2800" b="1"/>
          </a:p>
          <a:p>
            <a:endParaRPr lang="en-US" sz="2800" b="1"/>
          </a:p>
        </p:txBody>
      </p:sp>
      <p:pic>
        <p:nvPicPr>
          <p:cNvPr id="3" name="صورة 2"/>
          <p:cNvPicPr>
            <a:picLocks noChangeAspect="1"/>
          </p:cNvPicPr>
          <p:nvPr/>
        </p:nvPicPr>
        <p:blipFill>
          <a:blip r:embed="rId2"/>
          <a:stretch>
            <a:fillRect/>
          </a:stretch>
        </p:blipFill>
        <p:spPr>
          <a:xfrm>
            <a:off x="261582" y="943810"/>
            <a:ext cx="8595360" cy="2112378"/>
          </a:xfrm>
          <a:prstGeom prst="rect">
            <a:avLst/>
          </a:prstGeom>
        </p:spPr>
      </p:pic>
    </p:spTree>
    <p:extLst>
      <p:ext uri="{BB962C8B-B14F-4D97-AF65-F5344CB8AC3E}">
        <p14:creationId xmlns:p14="http://schemas.microsoft.com/office/powerpoint/2010/main" val="275947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4" name="مستطيل 3"/>
          <p:cNvSpPr/>
          <p:nvPr/>
        </p:nvSpPr>
        <p:spPr>
          <a:xfrm>
            <a:off x="85048" y="-171450"/>
            <a:ext cx="11002052" cy="7755969"/>
          </a:xfrm>
          <a:prstGeom prst="rect">
            <a:avLst/>
          </a:prstGeom>
        </p:spPr>
        <p:txBody>
          <a:bodyPr wrap="square">
            <a:spAutoFit/>
          </a:bodyPr>
          <a:lstStyle/>
          <a:p>
            <a:endParaRPr lang="en-US"/>
          </a:p>
          <a:p>
            <a:r>
              <a:rPr lang="en-US" sz="3200" b="1"/>
              <a:t>ALDEHYDES</a:t>
            </a:r>
            <a:endParaRPr lang="en-US"/>
          </a:p>
          <a:p>
            <a:r>
              <a:rPr lang="en-US" sz="2800" b="1"/>
              <a:t>Experiment 14 Sodium Bisulfite Addition Complex</a:t>
            </a:r>
          </a:p>
          <a:p>
            <a:endParaRPr lang="en-US" sz="2800" b="1"/>
          </a:p>
          <a:p>
            <a:endParaRPr lang="en-US" sz="2800" b="1"/>
          </a:p>
          <a:p>
            <a:endParaRPr lang="en-US" sz="2800" b="1"/>
          </a:p>
          <a:p>
            <a:endParaRPr lang="en-US" sz="2800" b="1"/>
          </a:p>
          <a:p>
            <a:endParaRPr lang="en-US" sz="2800" b="1"/>
          </a:p>
          <a:p>
            <a:r>
              <a:rPr lang="en-US" sz="2800"/>
              <a:t>Add 1 mL of ethanol to 4 mL of a 40% aqueous sodium bisulfite solution to prepare an alcoholic solution of the sodium bisulfite. Separate any precipitated salt by decantation or filtration before using the reagent. </a:t>
            </a:r>
          </a:p>
          <a:p>
            <a:r>
              <a:rPr lang="en-US" sz="2800"/>
              <a:t>Place 1 mL of the reagent in a test tube and add 0.3 mL or 300 mg of the sample. Stopper the test tube and shake vigorously. Aldehydes and ketones react with sodium bisulfite to form a solid. </a:t>
            </a:r>
            <a:r>
              <a:rPr lang="en-US" sz="2800" b="1"/>
              <a:t> </a:t>
            </a:r>
          </a:p>
          <a:p>
            <a:endParaRPr lang="en-US" sz="2800" b="1"/>
          </a:p>
          <a:p>
            <a:endParaRPr lang="en-US" sz="2800" b="1"/>
          </a:p>
          <a:p>
            <a:endParaRPr lang="en-US" sz="2800" b="1"/>
          </a:p>
        </p:txBody>
      </p:sp>
      <p:pic>
        <p:nvPicPr>
          <p:cNvPr id="5" name="صورة 4"/>
          <p:cNvPicPr>
            <a:picLocks noChangeAspect="1"/>
          </p:cNvPicPr>
          <p:nvPr/>
        </p:nvPicPr>
        <p:blipFill>
          <a:blip r:embed="rId2"/>
          <a:stretch>
            <a:fillRect/>
          </a:stretch>
        </p:blipFill>
        <p:spPr>
          <a:xfrm>
            <a:off x="592454" y="1033967"/>
            <a:ext cx="8223885" cy="1844993"/>
          </a:xfrm>
          <a:prstGeom prst="rect">
            <a:avLst/>
          </a:prstGeom>
        </p:spPr>
      </p:pic>
    </p:spTree>
    <p:extLst>
      <p:ext uri="{BB962C8B-B14F-4D97-AF65-F5344CB8AC3E}">
        <p14:creationId xmlns:p14="http://schemas.microsoft.com/office/powerpoint/2010/main" val="358597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pic>
        <p:nvPicPr>
          <p:cNvPr id="3" name="صورة 2"/>
          <p:cNvPicPr>
            <a:picLocks noChangeAspect="1"/>
          </p:cNvPicPr>
          <p:nvPr/>
        </p:nvPicPr>
        <p:blipFill>
          <a:blip r:embed="rId2"/>
          <a:stretch>
            <a:fillRect/>
          </a:stretch>
        </p:blipFill>
        <p:spPr>
          <a:xfrm>
            <a:off x="397215" y="327736"/>
            <a:ext cx="11571818" cy="6643688"/>
          </a:xfrm>
          <a:prstGeom prst="rect">
            <a:avLst/>
          </a:prstGeom>
        </p:spPr>
      </p:pic>
    </p:spTree>
    <p:extLst>
      <p:ext uri="{BB962C8B-B14F-4D97-AF65-F5344CB8AC3E}">
        <p14:creationId xmlns:p14="http://schemas.microsoft.com/office/powerpoint/2010/main" val="392038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4" name="مستطيل 3"/>
          <p:cNvSpPr/>
          <p:nvPr/>
        </p:nvSpPr>
        <p:spPr>
          <a:xfrm>
            <a:off x="85048" y="-171450"/>
            <a:ext cx="11002052" cy="2154436"/>
          </a:xfrm>
          <a:prstGeom prst="rect">
            <a:avLst/>
          </a:prstGeom>
        </p:spPr>
        <p:txBody>
          <a:bodyPr wrap="square">
            <a:spAutoFit/>
          </a:bodyPr>
          <a:lstStyle/>
          <a:p>
            <a:endParaRPr lang="en-US"/>
          </a:p>
          <a:p>
            <a:r>
              <a:rPr lang="en-US" sz="3200" b="1"/>
              <a:t>ALDEHYDES</a:t>
            </a:r>
            <a:endParaRPr lang="en-US"/>
          </a:p>
          <a:p>
            <a:endParaRPr lang="en-US" sz="2800" b="1"/>
          </a:p>
          <a:p>
            <a:endParaRPr lang="en-US" sz="2800" b="1"/>
          </a:p>
          <a:p>
            <a:endParaRPr lang="en-US" sz="2800" b="1"/>
          </a:p>
        </p:txBody>
      </p:sp>
      <p:sp>
        <p:nvSpPr>
          <p:cNvPr id="3" name="مستطيل 2"/>
          <p:cNvSpPr/>
          <p:nvPr/>
        </p:nvSpPr>
        <p:spPr>
          <a:xfrm>
            <a:off x="0" y="536436"/>
            <a:ext cx="11430000" cy="1384995"/>
          </a:xfrm>
          <a:prstGeom prst="rect">
            <a:avLst/>
          </a:prstGeom>
        </p:spPr>
        <p:txBody>
          <a:bodyPr wrap="square">
            <a:spAutoFit/>
          </a:bodyPr>
          <a:lstStyle/>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r>
              <a:rPr lang="en-US" sz="2800" b="1">
                <a:solidFill>
                  <a:srgbClr val="000000"/>
                </a:solidFill>
                <a:latin typeface="Arial" panose="020B0604020202020204" pitchFamily="34" charset="0"/>
              </a:rPr>
              <a:t> </a:t>
            </a:r>
            <a:endParaRPr lang="en-US" sz="2800"/>
          </a:p>
        </p:txBody>
      </p:sp>
      <p:sp>
        <p:nvSpPr>
          <p:cNvPr id="7" name="مستطيل 6"/>
          <p:cNvSpPr/>
          <p:nvPr/>
        </p:nvSpPr>
        <p:spPr>
          <a:xfrm>
            <a:off x="85048" y="136326"/>
            <a:ext cx="8565467" cy="6986528"/>
          </a:xfrm>
          <a:prstGeom prst="rect">
            <a:avLst/>
          </a:prstGeom>
        </p:spPr>
        <p:txBody>
          <a:bodyPr wrap="square">
            <a:spAutoFit/>
          </a:bodyPr>
          <a:lstStyle/>
          <a:p>
            <a:endParaRPr lang="en-US" sz="2800">
              <a:solidFill>
                <a:srgbClr val="000000"/>
              </a:solidFill>
              <a:latin typeface="Arial" panose="020B0604020202020204" pitchFamily="34" charset="0"/>
            </a:endParaRPr>
          </a:p>
          <a:p>
            <a:r>
              <a:rPr lang="en-US" sz="2800">
                <a:latin typeface="Arial" panose="020B0604020202020204" pitchFamily="34" charset="0"/>
              </a:rPr>
              <a:t>Experiment 16 </a:t>
            </a:r>
            <a:r>
              <a:rPr lang="en-US" sz="2800" err="1">
                <a:latin typeface="Arial" panose="020B0604020202020204" pitchFamily="34" charset="0"/>
              </a:rPr>
              <a:t>Purpald</a:t>
            </a:r>
            <a:r>
              <a:rPr lang="en-US" sz="2800">
                <a:latin typeface="Arial" panose="020B0604020202020204" pitchFamily="34" charset="0"/>
              </a:rPr>
              <a:t> Test </a:t>
            </a:r>
          </a:p>
          <a:p>
            <a:endParaRPr lang="en-US" sz="2800">
              <a:latin typeface="Arial" panose="020B0604020202020204" pitchFamily="34" charset="0"/>
            </a:endParaRPr>
          </a:p>
          <a:p>
            <a:endParaRPr lang="en-US" sz="2800">
              <a:latin typeface="Arial" panose="020B0604020202020204" pitchFamily="34" charset="0"/>
            </a:endParaRPr>
          </a:p>
          <a:p>
            <a:endParaRPr lang="en-US" sz="2800">
              <a:latin typeface="Arial" panose="020B0604020202020204" pitchFamily="34" charset="0"/>
            </a:endParaRPr>
          </a:p>
          <a:p>
            <a:endParaRPr lang="en-US" sz="2800">
              <a:latin typeface="Arial" panose="020B0604020202020204" pitchFamily="34" charset="0"/>
            </a:endParaRPr>
          </a:p>
          <a:p>
            <a:endParaRPr lang="en-US" sz="2800">
              <a:latin typeface="Arial" panose="020B0604020202020204" pitchFamily="34" charset="0"/>
            </a:endParaRPr>
          </a:p>
          <a:p>
            <a:endParaRPr lang="en-US"/>
          </a:p>
          <a:p>
            <a:r>
              <a:rPr lang="en-US" sz="2400"/>
              <a:t>Place 10 mg of Purpald®16 (4-amino-5-hydrazino-1,2,4-triazole-3-thiol) and 0.2 mL (10 drops) of PTC solution in two test tubes. Add 1 mL of toluene to each test tube. Add two drops or 40 mg of the compound to one of the test tubes. Add 0.2 mL (10 drops) of 10% sodium hydroxide solution to each test tube. Stopper and shake vigorously. Note the changing colors. If the unknown is an aldehyde, the color will change from yellow to green to orange to deep rust. </a:t>
            </a:r>
            <a:endParaRPr lang="en-US"/>
          </a:p>
          <a:p>
            <a:r>
              <a:rPr lang="en-US"/>
              <a:t>PTC Solution dissolving 1 g of tri-n-</a:t>
            </a:r>
            <a:r>
              <a:rPr lang="en-US" err="1"/>
              <a:t>caprylylmethylammonium</a:t>
            </a:r>
            <a:r>
              <a:rPr lang="en-US"/>
              <a:t> chloride in 10 mL of toluene. </a:t>
            </a:r>
          </a:p>
        </p:txBody>
      </p:sp>
      <p:pic>
        <p:nvPicPr>
          <p:cNvPr id="8" name="صورة 7"/>
          <p:cNvPicPr>
            <a:picLocks noChangeAspect="1"/>
          </p:cNvPicPr>
          <p:nvPr/>
        </p:nvPicPr>
        <p:blipFill>
          <a:blip r:embed="rId2"/>
          <a:stretch>
            <a:fillRect/>
          </a:stretch>
        </p:blipFill>
        <p:spPr>
          <a:xfrm>
            <a:off x="414443" y="976445"/>
            <a:ext cx="7534275" cy="2461546"/>
          </a:xfrm>
          <a:prstGeom prst="rect">
            <a:avLst/>
          </a:prstGeom>
        </p:spPr>
      </p:pic>
    </p:spTree>
    <p:extLst>
      <p:ext uri="{BB962C8B-B14F-4D97-AF65-F5344CB8AC3E}">
        <p14:creationId xmlns:p14="http://schemas.microsoft.com/office/powerpoint/2010/main" val="283109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812800" y="124178"/>
            <a:ext cx="9403643" cy="6733821"/>
          </a:xfrm>
        </p:spPr>
        <p:txBody>
          <a:bodyPr>
            <a:normAutofit/>
          </a:bodyPr>
          <a:lstStyle/>
          <a:p>
            <a:pPr lvl="0" algn="l"/>
            <a:r>
              <a:rPr lang="en-US" sz="3400" b="1"/>
              <a:t> </a:t>
            </a:r>
            <a:endParaRPr lang="en-US" sz="3400"/>
          </a:p>
          <a:p>
            <a:pPr lvl="0" algn="l"/>
            <a:endParaRPr lang="en-US" sz="2400" b="1"/>
          </a:p>
          <a:p>
            <a:pPr lvl="0" algn="l"/>
            <a:endParaRPr lang="en-US"/>
          </a:p>
        </p:txBody>
      </p:sp>
      <p:sp>
        <p:nvSpPr>
          <p:cNvPr id="2" name="Rectangle 2"/>
          <p:cNvSpPr>
            <a:spLocks noChangeArrowheads="1"/>
          </p:cNvSpPr>
          <p:nvPr/>
        </p:nvSpPr>
        <p:spPr bwMode="auto">
          <a:xfrm>
            <a:off x="0" y="-463896"/>
            <a:ext cx="1094402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Corrected Melting Points </a:t>
            </a:r>
            <a:endParaRPr kumimoji="0" lang="en-US" altLang="en-US" sz="2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thermometer should always be calibrated by observing the melting points of several pure compounds</a:t>
            </a:r>
            <a:endParaRPr kumimoji="0" lang="en-US" altLang="en-US"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5" name="صورة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721" y="698946"/>
            <a:ext cx="2409825"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350921" y="-645603"/>
            <a:ext cx="12508552" cy="661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thermometer should be calibrated by observing the melting    </a:t>
            </a:r>
            <a:endParaRPr kumimoji="0" lang="en-US" altLang="en-US"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points of several pure compounds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Mixture Melting Points </a:t>
            </a:r>
            <a:endParaRPr kumimoji="0" lang="en-US" altLang="en-US" sz="2000"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The "mixed melting point" method provides a means of testing for the identity of two solids (which should,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of course, have identical melting points) by examination of the melting point behavior of a mechanical mixture of the two.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general, a mixture of samples of </a:t>
            </a:r>
            <a:r>
              <a:rPr kumimoji="0" lang="en-US" altLang="en-US" b="0" i="0" u="none" strike="noStrike" cap="none" normalizeH="0" baseline="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nonidentical</a:t>
            </a:r>
            <a:r>
              <a:rPr kumimoji="0" lang="en-US" altLang="en-US"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compounds      </a:t>
            </a:r>
            <a:endParaRPr kumimoji="0" lang="en-US" altLang="en-US"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shows a melting point depression</a:t>
            </a:r>
            <a:endParaRPr kumimoji="0" lang="en-US" altLang="en-US"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ea typeface="Times New Roman" panose="02020603050405020304" pitchFamily="18" charset="0"/>
                <a:hlinkClick r:id="rId3"/>
              </a:rPr>
              <a:t>https://www.youtube.com/watch?v=9kCWaQF7Tzc</a:t>
            </a:r>
            <a:r>
              <a:rPr kumimoji="0" lang="en-US" altLang="en-US"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6924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xEl>
                                              <p:pRg st="17" end="17"/>
                                            </p:txEl>
                                          </p:spTgt>
                                        </p:tgtEl>
                                        <p:attrNameLst>
                                          <p:attrName>style.visibility</p:attrName>
                                        </p:attrNameLst>
                                      </p:cBhvr>
                                      <p:to>
                                        <p:strVal val="visible"/>
                                      </p:to>
                                    </p:set>
                                    <p:animEffect transition="in" filter="fade">
                                      <p:cBhvr>
                                        <p:cTn id="11" dur="1000"/>
                                        <p:tgtEl>
                                          <p:spTgt spid="4">
                                            <p:txEl>
                                              <p:pRg st="17" end="17"/>
                                            </p:txEl>
                                          </p:spTgt>
                                        </p:tgtEl>
                                      </p:cBhvr>
                                    </p:animEffect>
                                    <p:anim calcmode="lin" valueType="num">
                                      <p:cBhvr>
                                        <p:cTn id="12" dur="1000" fill="hold"/>
                                        <p:tgtEl>
                                          <p:spTgt spid="4">
                                            <p:txEl>
                                              <p:pRg st="17" end="17"/>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17" end="17"/>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
                                            <p:txEl>
                                              <p:pRg st="18" end="18"/>
                                            </p:txEl>
                                          </p:spTgt>
                                        </p:tgtEl>
                                        <p:attrNameLst>
                                          <p:attrName>style.visibility</p:attrName>
                                        </p:attrNameLst>
                                      </p:cBhvr>
                                      <p:to>
                                        <p:strVal val="visible"/>
                                      </p:to>
                                    </p:set>
                                    <p:animEffect transition="in" filter="fade">
                                      <p:cBhvr>
                                        <p:cTn id="16" dur="1000"/>
                                        <p:tgtEl>
                                          <p:spTgt spid="4">
                                            <p:txEl>
                                              <p:pRg st="18" end="18"/>
                                            </p:txEl>
                                          </p:spTgt>
                                        </p:tgtEl>
                                      </p:cBhvr>
                                    </p:animEffect>
                                    <p:anim calcmode="lin" valueType="num">
                                      <p:cBhvr>
                                        <p:cTn id="17" dur="1000" fill="hold"/>
                                        <p:tgtEl>
                                          <p:spTgt spid="4">
                                            <p:txEl>
                                              <p:pRg st="18" end="18"/>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20" end="20"/>
                                            </p:txEl>
                                          </p:spTgt>
                                        </p:tgtEl>
                                        <p:attrNameLst>
                                          <p:attrName>style.visibility</p:attrName>
                                        </p:attrNameLst>
                                      </p:cBhvr>
                                      <p:to>
                                        <p:strVal val="visible"/>
                                      </p:to>
                                    </p:set>
                                    <p:animEffect transition="in" filter="fade">
                                      <p:cBhvr>
                                        <p:cTn id="23" dur="500"/>
                                        <p:tgtEl>
                                          <p:spTgt spid="4">
                                            <p:txEl>
                                              <p:pRg st="20" end="2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21" end="21"/>
                                            </p:txEl>
                                          </p:spTgt>
                                        </p:tgtEl>
                                        <p:attrNameLst>
                                          <p:attrName>style.visibility</p:attrName>
                                        </p:attrNameLst>
                                      </p:cBhvr>
                                      <p:to>
                                        <p:strVal val="visible"/>
                                      </p:to>
                                    </p:set>
                                    <p:animEffect transition="in" filter="fade">
                                      <p:cBhvr>
                                        <p:cTn id="26" dur="500"/>
                                        <p:tgtEl>
                                          <p:spTgt spid="4">
                                            <p:txEl>
                                              <p:pRg st="21" end="2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4" end="2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25" end="2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26" end="2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4" name="مستطيل 3"/>
          <p:cNvSpPr/>
          <p:nvPr/>
        </p:nvSpPr>
        <p:spPr>
          <a:xfrm>
            <a:off x="85048" y="-171450"/>
            <a:ext cx="11002052" cy="2154436"/>
          </a:xfrm>
          <a:prstGeom prst="rect">
            <a:avLst/>
          </a:prstGeom>
        </p:spPr>
        <p:txBody>
          <a:bodyPr wrap="square">
            <a:spAutoFit/>
          </a:bodyPr>
          <a:lstStyle/>
          <a:p>
            <a:endParaRPr lang="en-US"/>
          </a:p>
          <a:p>
            <a:r>
              <a:rPr lang="en-US" sz="3200" b="1"/>
              <a:t>ALDEHYDES</a:t>
            </a:r>
            <a:endParaRPr lang="en-US"/>
          </a:p>
          <a:p>
            <a:endParaRPr lang="en-US" sz="2800" b="1"/>
          </a:p>
          <a:p>
            <a:endParaRPr lang="en-US" sz="2800" b="1"/>
          </a:p>
          <a:p>
            <a:endParaRPr lang="en-US" sz="2800" b="1"/>
          </a:p>
        </p:txBody>
      </p:sp>
      <p:sp>
        <p:nvSpPr>
          <p:cNvPr id="3" name="مستطيل 2"/>
          <p:cNvSpPr/>
          <p:nvPr/>
        </p:nvSpPr>
        <p:spPr>
          <a:xfrm>
            <a:off x="0" y="536436"/>
            <a:ext cx="11430000" cy="1384995"/>
          </a:xfrm>
          <a:prstGeom prst="rect">
            <a:avLst/>
          </a:prstGeom>
        </p:spPr>
        <p:txBody>
          <a:bodyPr wrap="square">
            <a:spAutoFit/>
          </a:bodyPr>
          <a:lstStyle/>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r>
              <a:rPr lang="en-US" sz="2800" b="1">
                <a:solidFill>
                  <a:srgbClr val="000000"/>
                </a:solidFill>
                <a:latin typeface="Arial" panose="020B0604020202020204" pitchFamily="34" charset="0"/>
              </a:rPr>
              <a:t> </a:t>
            </a:r>
            <a:endParaRPr lang="en-US" sz="2800"/>
          </a:p>
        </p:txBody>
      </p:sp>
      <p:sp>
        <p:nvSpPr>
          <p:cNvPr id="7" name="مستطيل 6"/>
          <p:cNvSpPr/>
          <p:nvPr/>
        </p:nvSpPr>
        <p:spPr>
          <a:xfrm>
            <a:off x="115552" y="63602"/>
            <a:ext cx="8565467" cy="2523768"/>
          </a:xfrm>
          <a:prstGeom prst="rect">
            <a:avLst/>
          </a:prstGeom>
        </p:spPr>
        <p:txBody>
          <a:bodyPr wrap="square">
            <a:spAutoFit/>
          </a:bodyPr>
          <a:lstStyle/>
          <a:p>
            <a:endParaRPr lang="en-US" sz="2800">
              <a:solidFill>
                <a:srgbClr val="000000"/>
              </a:solidFill>
              <a:latin typeface="Arial" panose="020B0604020202020204" pitchFamily="34" charset="0"/>
            </a:endParaRPr>
          </a:p>
          <a:p>
            <a:endParaRPr lang="en-US"/>
          </a:p>
          <a:p>
            <a:r>
              <a:rPr lang="en-US" sz="2800"/>
              <a:t>Experiment 17 Fuchsin-Aldehyde Reagent (Schiff's Reagent)</a:t>
            </a:r>
          </a:p>
          <a:p>
            <a:endParaRPr lang="en-US" sz="2800"/>
          </a:p>
          <a:p>
            <a:endParaRPr lang="en-US" sz="2800"/>
          </a:p>
        </p:txBody>
      </p:sp>
      <p:pic>
        <p:nvPicPr>
          <p:cNvPr id="5" name="صورة 4"/>
          <p:cNvPicPr>
            <a:picLocks noChangeAspect="1"/>
          </p:cNvPicPr>
          <p:nvPr/>
        </p:nvPicPr>
        <p:blipFill>
          <a:blip r:embed="rId2"/>
          <a:stretch>
            <a:fillRect/>
          </a:stretch>
        </p:blipFill>
        <p:spPr>
          <a:xfrm>
            <a:off x="424773" y="2037619"/>
            <a:ext cx="8286750" cy="3190875"/>
          </a:xfrm>
          <a:prstGeom prst="rect">
            <a:avLst/>
          </a:prstGeom>
        </p:spPr>
      </p:pic>
    </p:spTree>
    <p:extLst>
      <p:ext uri="{BB962C8B-B14F-4D97-AF65-F5344CB8AC3E}">
        <p14:creationId xmlns:p14="http://schemas.microsoft.com/office/powerpoint/2010/main" val="247939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3" name="مستطيل 2"/>
          <p:cNvSpPr/>
          <p:nvPr/>
        </p:nvSpPr>
        <p:spPr>
          <a:xfrm>
            <a:off x="0" y="536436"/>
            <a:ext cx="11430000" cy="1384995"/>
          </a:xfrm>
          <a:prstGeom prst="rect">
            <a:avLst/>
          </a:prstGeom>
        </p:spPr>
        <p:txBody>
          <a:bodyPr wrap="square">
            <a:spAutoFit/>
          </a:bodyPr>
          <a:lstStyle/>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r>
              <a:rPr lang="en-US" sz="2800" b="1">
                <a:solidFill>
                  <a:srgbClr val="000000"/>
                </a:solidFill>
                <a:latin typeface="Arial" panose="020B0604020202020204" pitchFamily="34" charset="0"/>
              </a:rPr>
              <a:t> </a:t>
            </a:r>
            <a:endParaRPr lang="en-US" sz="2800"/>
          </a:p>
        </p:txBody>
      </p:sp>
      <p:sp>
        <p:nvSpPr>
          <p:cNvPr id="6" name="مستطيل 5"/>
          <p:cNvSpPr/>
          <p:nvPr/>
        </p:nvSpPr>
        <p:spPr>
          <a:xfrm>
            <a:off x="720664" y="-320030"/>
            <a:ext cx="5548994" cy="4001095"/>
          </a:xfrm>
          <a:prstGeom prst="rect">
            <a:avLst/>
          </a:prstGeom>
        </p:spPr>
        <p:txBody>
          <a:bodyPr wrap="square">
            <a:spAutoFit/>
          </a:bodyPr>
          <a:lstStyle/>
          <a:p>
            <a:endParaRPr lang="en-US" sz="2000">
              <a:solidFill>
                <a:srgbClr val="000000"/>
              </a:solidFill>
              <a:latin typeface="Arial" panose="020B0604020202020204" pitchFamily="34" charset="0"/>
            </a:endParaRPr>
          </a:p>
          <a:p>
            <a:r>
              <a:rPr lang="en-US" sz="2800" b="1">
                <a:latin typeface="Arial" panose="020B0604020202020204" pitchFamily="34" charset="0"/>
              </a:rPr>
              <a:t>AMIDES </a:t>
            </a:r>
          </a:p>
          <a:p>
            <a:r>
              <a:rPr lang="en-US" sz="2800" b="1"/>
              <a:t>Experiment 18 Sodium Hydroxide Hydrolysis of Amides and Nitriles</a:t>
            </a:r>
          </a:p>
          <a:p>
            <a:endParaRPr lang="en-US" sz="2800" b="1"/>
          </a:p>
          <a:p>
            <a:endParaRPr lang="en-US" sz="2800" b="1"/>
          </a:p>
          <a:p>
            <a:r>
              <a:rPr lang="en-US" sz="2000" b="1"/>
              <a:t>procedure</a:t>
            </a:r>
          </a:p>
          <a:p>
            <a:endParaRPr lang="en-US" sz="2800" b="1"/>
          </a:p>
          <a:p>
            <a:endParaRPr lang="en-US"/>
          </a:p>
        </p:txBody>
      </p:sp>
      <p:pic>
        <p:nvPicPr>
          <p:cNvPr id="8" name="صورة 7"/>
          <p:cNvPicPr>
            <a:picLocks noChangeAspect="1"/>
          </p:cNvPicPr>
          <p:nvPr/>
        </p:nvPicPr>
        <p:blipFill>
          <a:blip r:embed="rId2"/>
          <a:stretch>
            <a:fillRect/>
          </a:stretch>
        </p:blipFill>
        <p:spPr>
          <a:xfrm>
            <a:off x="895425" y="888691"/>
            <a:ext cx="7246485" cy="5419725"/>
          </a:xfrm>
          <a:prstGeom prst="rect">
            <a:avLst/>
          </a:prstGeom>
        </p:spPr>
      </p:pic>
    </p:spTree>
    <p:extLst>
      <p:ext uri="{BB962C8B-B14F-4D97-AF65-F5344CB8AC3E}">
        <p14:creationId xmlns:p14="http://schemas.microsoft.com/office/powerpoint/2010/main" val="351277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3" name="مستطيل 2"/>
          <p:cNvSpPr/>
          <p:nvPr/>
        </p:nvSpPr>
        <p:spPr>
          <a:xfrm>
            <a:off x="0" y="536436"/>
            <a:ext cx="11430000" cy="1384995"/>
          </a:xfrm>
          <a:prstGeom prst="rect">
            <a:avLst/>
          </a:prstGeom>
        </p:spPr>
        <p:txBody>
          <a:bodyPr wrap="square">
            <a:spAutoFit/>
          </a:bodyPr>
          <a:lstStyle/>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r>
              <a:rPr lang="en-US" sz="2800" b="1">
                <a:solidFill>
                  <a:srgbClr val="000000"/>
                </a:solidFill>
                <a:latin typeface="Arial" panose="020B0604020202020204" pitchFamily="34" charset="0"/>
              </a:rPr>
              <a:t> </a:t>
            </a:r>
            <a:endParaRPr lang="en-US" sz="2800"/>
          </a:p>
        </p:txBody>
      </p:sp>
      <p:sp>
        <p:nvSpPr>
          <p:cNvPr id="6" name="مستطيل 5"/>
          <p:cNvSpPr/>
          <p:nvPr/>
        </p:nvSpPr>
        <p:spPr>
          <a:xfrm>
            <a:off x="-1" y="-140672"/>
            <a:ext cx="10711544" cy="5139869"/>
          </a:xfrm>
          <a:prstGeom prst="rect">
            <a:avLst/>
          </a:prstGeom>
        </p:spPr>
        <p:txBody>
          <a:bodyPr wrap="square">
            <a:spAutoFit/>
          </a:bodyPr>
          <a:lstStyle/>
          <a:p>
            <a:endParaRPr lang="en-US"/>
          </a:p>
          <a:p>
            <a:r>
              <a:rPr lang="en-US" sz="2400" b="1"/>
              <a:t>AMINES AND AMINE SALTS</a:t>
            </a:r>
          </a:p>
          <a:p>
            <a:endParaRPr lang="en-US" sz="2400" b="1">
              <a:latin typeface="Arial" panose="020B0604020202020204" pitchFamily="34" charset="0"/>
            </a:endParaRPr>
          </a:p>
          <a:p>
            <a:endParaRPr lang="en-US" sz="2400" b="1">
              <a:latin typeface="Arial" panose="020B0604020202020204" pitchFamily="34" charset="0"/>
            </a:endParaRPr>
          </a:p>
          <a:p>
            <a:endParaRPr lang="en-US" sz="2400" b="1">
              <a:latin typeface="Arial" panose="020B0604020202020204" pitchFamily="34" charset="0"/>
            </a:endParaRPr>
          </a:p>
          <a:p>
            <a:endParaRPr lang="en-US" sz="2400" b="1">
              <a:latin typeface="Arial" panose="020B0604020202020204" pitchFamily="34" charset="0"/>
            </a:endParaRPr>
          </a:p>
          <a:p>
            <a:endParaRPr lang="en-US" sz="2400" b="1">
              <a:latin typeface="Arial" panose="020B0604020202020204" pitchFamily="34" charset="0"/>
            </a:endParaRPr>
          </a:p>
          <a:p>
            <a:endParaRPr lang="en-US" sz="2400" b="1">
              <a:latin typeface="Arial" panose="020B0604020202020204" pitchFamily="34" charset="0"/>
            </a:endParaRPr>
          </a:p>
          <a:p>
            <a:endParaRPr lang="en-US" sz="2400" b="1">
              <a:latin typeface="Arial" panose="020B0604020202020204" pitchFamily="34" charset="0"/>
            </a:endParaRPr>
          </a:p>
          <a:p>
            <a:endParaRPr lang="en-US" sz="2400" b="1">
              <a:latin typeface="Arial" panose="020B0604020202020204" pitchFamily="34" charset="0"/>
            </a:endParaRPr>
          </a:p>
          <a:p>
            <a:endParaRPr lang="en-US" sz="2400" b="1">
              <a:latin typeface="Arial" panose="020B0604020202020204" pitchFamily="34" charset="0"/>
            </a:endParaRPr>
          </a:p>
          <a:p>
            <a:r>
              <a:rPr lang="en-US" sz="2400" b="1">
                <a:latin typeface="Arial" panose="020B0604020202020204" pitchFamily="34" charset="0"/>
              </a:rPr>
              <a:t> </a:t>
            </a:r>
          </a:p>
          <a:p>
            <a:endParaRPr lang="en-US" sz="2800" b="1"/>
          </a:p>
          <a:p>
            <a:endParaRPr lang="en-US"/>
          </a:p>
        </p:txBody>
      </p:sp>
      <p:pic>
        <p:nvPicPr>
          <p:cNvPr id="4" name="صورة 3"/>
          <p:cNvPicPr>
            <a:picLocks noChangeAspect="1"/>
          </p:cNvPicPr>
          <p:nvPr/>
        </p:nvPicPr>
        <p:blipFill>
          <a:blip r:embed="rId2"/>
          <a:stretch>
            <a:fillRect/>
          </a:stretch>
        </p:blipFill>
        <p:spPr>
          <a:xfrm>
            <a:off x="388819" y="1075111"/>
            <a:ext cx="8694057" cy="1066800"/>
          </a:xfrm>
          <a:prstGeom prst="rect">
            <a:avLst/>
          </a:prstGeom>
        </p:spPr>
      </p:pic>
      <p:pic>
        <p:nvPicPr>
          <p:cNvPr id="5" name="صورة 4"/>
          <p:cNvPicPr>
            <a:picLocks noChangeAspect="1"/>
          </p:cNvPicPr>
          <p:nvPr/>
        </p:nvPicPr>
        <p:blipFill>
          <a:blip r:embed="rId3"/>
          <a:stretch>
            <a:fillRect/>
          </a:stretch>
        </p:blipFill>
        <p:spPr>
          <a:xfrm>
            <a:off x="787833" y="2481045"/>
            <a:ext cx="7681685" cy="2400300"/>
          </a:xfrm>
          <a:prstGeom prst="rect">
            <a:avLst/>
          </a:prstGeom>
        </p:spPr>
      </p:pic>
    </p:spTree>
    <p:extLst>
      <p:ext uri="{BB962C8B-B14F-4D97-AF65-F5344CB8AC3E}">
        <p14:creationId xmlns:p14="http://schemas.microsoft.com/office/powerpoint/2010/main" val="140934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3" name="مستطيل 2"/>
          <p:cNvSpPr/>
          <p:nvPr/>
        </p:nvSpPr>
        <p:spPr>
          <a:xfrm>
            <a:off x="0" y="536436"/>
            <a:ext cx="11430000" cy="1384995"/>
          </a:xfrm>
          <a:prstGeom prst="rect">
            <a:avLst/>
          </a:prstGeom>
        </p:spPr>
        <p:txBody>
          <a:bodyPr wrap="square">
            <a:spAutoFit/>
          </a:bodyPr>
          <a:lstStyle/>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r>
              <a:rPr lang="en-US" sz="2800" b="1">
                <a:solidFill>
                  <a:srgbClr val="000000"/>
                </a:solidFill>
                <a:latin typeface="Arial" panose="020B0604020202020204" pitchFamily="34" charset="0"/>
              </a:rPr>
              <a:t> </a:t>
            </a:r>
            <a:endParaRPr lang="en-US" sz="2800"/>
          </a:p>
        </p:txBody>
      </p:sp>
      <p:sp>
        <p:nvSpPr>
          <p:cNvPr id="6" name="مستطيل 5"/>
          <p:cNvSpPr/>
          <p:nvPr/>
        </p:nvSpPr>
        <p:spPr>
          <a:xfrm>
            <a:off x="-1" y="-140672"/>
            <a:ext cx="10711544" cy="5139869"/>
          </a:xfrm>
          <a:prstGeom prst="rect">
            <a:avLst/>
          </a:prstGeom>
        </p:spPr>
        <p:txBody>
          <a:bodyPr wrap="square">
            <a:spAutoFit/>
          </a:bodyPr>
          <a:lstStyle/>
          <a:p>
            <a:endParaRPr lang="en-US"/>
          </a:p>
          <a:p>
            <a:r>
              <a:rPr lang="en-US" sz="2400" b="1"/>
              <a:t>AMINES AND AMINE SALTS</a:t>
            </a:r>
          </a:p>
          <a:p>
            <a:endParaRPr lang="en-US" sz="2400" b="1">
              <a:latin typeface="Arial" panose="020B0604020202020204" pitchFamily="34" charset="0"/>
            </a:endParaRPr>
          </a:p>
          <a:p>
            <a:endParaRPr lang="en-US" sz="2400" b="1">
              <a:latin typeface="Arial" panose="020B0604020202020204" pitchFamily="34" charset="0"/>
            </a:endParaRPr>
          </a:p>
          <a:p>
            <a:endParaRPr lang="en-US" sz="2400" b="1">
              <a:latin typeface="Arial" panose="020B0604020202020204" pitchFamily="34" charset="0"/>
            </a:endParaRPr>
          </a:p>
          <a:p>
            <a:endParaRPr lang="en-US" sz="2400" b="1">
              <a:latin typeface="Arial" panose="020B0604020202020204" pitchFamily="34" charset="0"/>
            </a:endParaRPr>
          </a:p>
          <a:p>
            <a:endParaRPr lang="en-US" sz="2400" b="1">
              <a:latin typeface="Arial" panose="020B0604020202020204" pitchFamily="34" charset="0"/>
            </a:endParaRPr>
          </a:p>
          <a:p>
            <a:endParaRPr lang="en-US" sz="2400" b="1">
              <a:latin typeface="Arial" panose="020B0604020202020204" pitchFamily="34" charset="0"/>
            </a:endParaRPr>
          </a:p>
          <a:p>
            <a:endParaRPr lang="en-US" sz="2400" b="1">
              <a:latin typeface="Arial" panose="020B0604020202020204" pitchFamily="34" charset="0"/>
            </a:endParaRPr>
          </a:p>
          <a:p>
            <a:endParaRPr lang="en-US" sz="2400" b="1">
              <a:latin typeface="Arial" panose="020B0604020202020204" pitchFamily="34" charset="0"/>
            </a:endParaRPr>
          </a:p>
          <a:p>
            <a:endParaRPr lang="en-US" sz="2400" b="1">
              <a:latin typeface="Arial" panose="020B0604020202020204" pitchFamily="34" charset="0"/>
            </a:endParaRPr>
          </a:p>
          <a:p>
            <a:r>
              <a:rPr lang="en-US" sz="2400" b="1">
                <a:latin typeface="Arial" panose="020B0604020202020204" pitchFamily="34" charset="0"/>
              </a:rPr>
              <a:t> </a:t>
            </a:r>
          </a:p>
          <a:p>
            <a:endParaRPr lang="en-US" sz="2800" b="1"/>
          </a:p>
          <a:p>
            <a:endParaRPr lang="en-US"/>
          </a:p>
        </p:txBody>
      </p:sp>
      <p:sp>
        <p:nvSpPr>
          <p:cNvPr id="7" name="مستطيل 6"/>
          <p:cNvSpPr/>
          <p:nvPr/>
        </p:nvSpPr>
        <p:spPr>
          <a:xfrm>
            <a:off x="0" y="645049"/>
            <a:ext cx="8636000" cy="3293209"/>
          </a:xfrm>
          <a:prstGeom prst="rect">
            <a:avLst/>
          </a:prstGeom>
        </p:spPr>
        <p:txBody>
          <a:bodyPr wrap="square">
            <a:spAutoFit/>
          </a:bodyPr>
          <a:lstStyle/>
          <a:p>
            <a:r>
              <a:rPr lang="en-US" sz="2800" b="1">
                <a:solidFill>
                  <a:srgbClr val="000000"/>
                </a:solidFill>
                <a:latin typeface="Arial" panose="020B0604020202020204" pitchFamily="34" charset="0"/>
              </a:rPr>
              <a:t>Experiment 19 </a:t>
            </a:r>
            <a:r>
              <a:rPr lang="en-US" b="1" err="1">
                <a:solidFill>
                  <a:srgbClr val="000000"/>
                </a:solidFill>
                <a:latin typeface="Arial" panose="020B0604020202020204" pitchFamily="34" charset="0"/>
              </a:rPr>
              <a:t>Benzenesulfonyl</a:t>
            </a:r>
            <a:r>
              <a:rPr lang="en-US" b="1">
                <a:solidFill>
                  <a:srgbClr val="000000"/>
                </a:solidFill>
                <a:latin typeface="Arial" panose="020B0604020202020204" pitchFamily="34" charset="0"/>
              </a:rPr>
              <a:t> Chloride (</a:t>
            </a:r>
            <a:r>
              <a:rPr lang="en-US" b="1" err="1">
                <a:solidFill>
                  <a:srgbClr val="000000"/>
                </a:solidFill>
                <a:latin typeface="Arial" panose="020B0604020202020204" pitchFamily="34" charset="0"/>
              </a:rPr>
              <a:t>Hinsberg's</a:t>
            </a:r>
            <a:r>
              <a:rPr lang="en-US" b="1">
                <a:solidFill>
                  <a:srgbClr val="000000"/>
                </a:solidFill>
                <a:latin typeface="Arial" panose="020B0604020202020204" pitchFamily="34" charset="0"/>
              </a:rPr>
              <a:t> Method for Characterizing Primary, Secondary, and Tertiary Amines)</a:t>
            </a:r>
          </a:p>
          <a:p>
            <a:r>
              <a:rPr lang="en-US" b="1">
                <a:solidFill>
                  <a:srgbClr val="000000"/>
                </a:solidFill>
                <a:latin typeface="Arial" panose="020B0604020202020204" pitchFamily="34" charset="0"/>
              </a:rPr>
              <a:t> </a:t>
            </a:r>
          </a:p>
          <a:p>
            <a:endParaRPr lang="en-US" b="1">
              <a:solidFill>
                <a:srgbClr val="000000"/>
              </a:solidFill>
              <a:latin typeface="Arial" panose="020B0604020202020204" pitchFamily="34" charset="0"/>
            </a:endParaRPr>
          </a:p>
          <a:p>
            <a:endParaRPr lang="en-US" b="1">
              <a:solidFill>
                <a:srgbClr val="000000"/>
              </a:solidFill>
              <a:latin typeface="Arial" panose="020B0604020202020204" pitchFamily="34" charset="0"/>
            </a:endParaRPr>
          </a:p>
          <a:p>
            <a:endParaRPr lang="en-US" b="1">
              <a:solidFill>
                <a:srgbClr val="000000"/>
              </a:solidFill>
              <a:latin typeface="Arial" panose="020B0604020202020204" pitchFamily="34" charset="0"/>
            </a:endParaRPr>
          </a:p>
          <a:p>
            <a:endParaRPr lang="en-US" b="1">
              <a:solidFill>
                <a:srgbClr val="000000"/>
              </a:solidFill>
              <a:latin typeface="Arial" panose="020B0604020202020204" pitchFamily="34" charset="0"/>
            </a:endParaRPr>
          </a:p>
          <a:p>
            <a:endParaRPr lang="en-US" b="1">
              <a:solidFill>
                <a:srgbClr val="000000"/>
              </a:solidFill>
              <a:latin typeface="Arial" panose="020B0604020202020204" pitchFamily="34" charset="0"/>
            </a:endParaRPr>
          </a:p>
          <a:p>
            <a:endParaRPr lang="en-US" b="1">
              <a:solidFill>
                <a:srgbClr val="000000"/>
              </a:solidFill>
              <a:latin typeface="Arial" panose="020B0604020202020204" pitchFamily="34" charset="0"/>
            </a:endParaRPr>
          </a:p>
          <a:p>
            <a:endParaRPr lang="en-US" b="1">
              <a:solidFill>
                <a:srgbClr val="000000"/>
              </a:solidFill>
              <a:latin typeface="Arial" panose="020B0604020202020204" pitchFamily="34" charset="0"/>
            </a:endParaRPr>
          </a:p>
          <a:p>
            <a:endParaRPr lang="en-US"/>
          </a:p>
        </p:txBody>
      </p:sp>
      <p:pic>
        <p:nvPicPr>
          <p:cNvPr id="8" name="صورة 7"/>
          <p:cNvPicPr>
            <a:picLocks noChangeAspect="1"/>
          </p:cNvPicPr>
          <p:nvPr/>
        </p:nvPicPr>
        <p:blipFill>
          <a:blip r:embed="rId2"/>
          <a:stretch>
            <a:fillRect/>
          </a:stretch>
        </p:blipFill>
        <p:spPr>
          <a:xfrm>
            <a:off x="-1" y="1361093"/>
            <a:ext cx="8186057" cy="1570794"/>
          </a:xfrm>
          <a:prstGeom prst="rect">
            <a:avLst/>
          </a:prstGeom>
        </p:spPr>
      </p:pic>
      <p:pic>
        <p:nvPicPr>
          <p:cNvPr id="9" name="صورة 8"/>
          <p:cNvPicPr>
            <a:picLocks noChangeAspect="1"/>
          </p:cNvPicPr>
          <p:nvPr/>
        </p:nvPicPr>
        <p:blipFill>
          <a:blip r:embed="rId3"/>
          <a:stretch>
            <a:fillRect/>
          </a:stretch>
        </p:blipFill>
        <p:spPr>
          <a:xfrm>
            <a:off x="0" y="2998023"/>
            <a:ext cx="8277225" cy="3859978"/>
          </a:xfrm>
          <a:prstGeom prst="rect">
            <a:avLst/>
          </a:prstGeom>
        </p:spPr>
      </p:pic>
    </p:spTree>
    <p:extLst>
      <p:ext uri="{BB962C8B-B14F-4D97-AF65-F5344CB8AC3E}">
        <p14:creationId xmlns:p14="http://schemas.microsoft.com/office/powerpoint/2010/main" val="334206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3" name="مستطيل 2"/>
          <p:cNvSpPr/>
          <p:nvPr/>
        </p:nvSpPr>
        <p:spPr>
          <a:xfrm>
            <a:off x="0" y="536436"/>
            <a:ext cx="11430000" cy="1384995"/>
          </a:xfrm>
          <a:prstGeom prst="rect">
            <a:avLst/>
          </a:prstGeom>
        </p:spPr>
        <p:txBody>
          <a:bodyPr wrap="square">
            <a:spAutoFit/>
          </a:bodyPr>
          <a:lstStyle/>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r>
              <a:rPr lang="en-US" sz="2800" b="1">
                <a:solidFill>
                  <a:srgbClr val="000000"/>
                </a:solidFill>
                <a:latin typeface="Arial" panose="020B0604020202020204" pitchFamily="34" charset="0"/>
              </a:rPr>
              <a:t> </a:t>
            </a:r>
            <a:endParaRPr lang="en-US" sz="2800"/>
          </a:p>
        </p:txBody>
      </p:sp>
      <p:sp>
        <p:nvSpPr>
          <p:cNvPr id="6" name="مستطيل 5"/>
          <p:cNvSpPr/>
          <p:nvPr/>
        </p:nvSpPr>
        <p:spPr>
          <a:xfrm>
            <a:off x="-1" y="-140672"/>
            <a:ext cx="10711544" cy="5139869"/>
          </a:xfrm>
          <a:prstGeom prst="rect">
            <a:avLst/>
          </a:prstGeom>
        </p:spPr>
        <p:txBody>
          <a:bodyPr wrap="square">
            <a:spAutoFit/>
          </a:bodyPr>
          <a:lstStyle/>
          <a:p>
            <a:endParaRPr lang="en-US"/>
          </a:p>
          <a:p>
            <a:r>
              <a:rPr lang="en-US" sz="2400" b="1"/>
              <a:t>AMINES AND AMINE SALTS</a:t>
            </a:r>
          </a:p>
          <a:p>
            <a:endParaRPr lang="en-US" sz="2400" b="1">
              <a:latin typeface="Arial" panose="020B0604020202020204" pitchFamily="34" charset="0"/>
            </a:endParaRPr>
          </a:p>
          <a:p>
            <a:endParaRPr lang="en-US" sz="2400" b="1">
              <a:latin typeface="Arial" panose="020B0604020202020204" pitchFamily="34" charset="0"/>
            </a:endParaRPr>
          </a:p>
          <a:p>
            <a:endParaRPr lang="en-US" sz="2400" b="1">
              <a:latin typeface="Arial" panose="020B0604020202020204" pitchFamily="34" charset="0"/>
            </a:endParaRPr>
          </a:p>
          <a:p>
            <a:endParaRPr lang="en-US" sz="2400" b="1">
              <a:latin typeface="Arial" panose="020B0604020202020204" pitchFamily="34" charset="0"/>
            </a:endParaRPr>
          </a:p>
          <a:p>
            <a:endParaRPr lang="en-US" sz="2400" b="1">
              <a:latin typeface="Arial" panose="020B0604020202020204" pitchFamily="34" charset="0"/>
            </a:endParaRPr>
          </a:p>
          <a:p>
            <a:endParaRPr lang="en-US" sz="2400" b="1">
              <a:latin typeface="Arial" panose="020B0604020202020204" pitchFamily="34" charset="0"/>
            </a:endParaRPr>
          </a:p>
          <a:p>
            <a:endParaRPr lang="en-US" sz="2400" b="1">
              <a:latin typeface="Arial" panose="020B0604020202020204" pitchFamily="34" charset="0"/>
            </a:endParaRPr>
          </a:p>
          <a:p>
            <a:endParaRPr lang="en-US" sz="2400" b="1">
              <a:latin typeface="Arial" panose="020B0604020202020204" pitchFamily="34" charset="0"/>
            </a:endParaRPr>
          </a:p>
          <a:p>
            <a:endParaRPr lang="en-US" sz="2400" b="1">
              <a:latin typeface="Arial" panose="020B0604020202020204" pitchFamily="34" charset="0"/>
            </a:endParaRPr>
          </a:p>
          <a:p>
            <a:r>
              <a:rPr lang="en-US" sz="2400" b="1">
                <a:latin typeface="Arial" panose="020B0604020202020204" pitchFamily="34" charset="0"/>
              </a:rPr>
              <a:t> </a:t>
            </a:r>
          </a:p>
          <a:p>
            <a:endParaRPr lang="en-US" sz="2800" b="1"/>
          </a:p>
          <a:p>
            <a:endParaRPr lang="en-US"/>
          </a:p>
        </p:txBody>
      </p:sp>
      <p:sp>
        <p:nvSpPr>
          <p:cNvPr id="4" name="مستطيل 3"/>
          <p:cNvSpPr/>
          <p:nvPr/>
        </p:nvSpPr>
        <p:spPr>
          <a:xfrm>
            <a:off x="406160" y="425936"/>
            <a:ext cx="11239500" cy="6124754"/>
          </a:xfrm>
          <a:prstGeom prst="rect">
            <a:avLst/>
          </a:prstGeom>
        </p:spPr>
        <p:txBody>
          <a:bodyPr wrap="square">
            <a:spAutoFit/>
          </a:bodyPr>
          <a:lstStyle/>
          <a:p>
            <a:r>
              <a:rPr lang="en-US" sz="2800">
                <a:solidFill>
                  <a:srgbClr val="000000"/>
                </a:solidFill>
                <a:latin typeface="Times New Roman" panose="02020603050405020304" pitchFamily="18" charset="0"/>
              </a:rPr>
              <a:t>To 0.3 mL or 300 mg of the unknown sample in a test tube, add 5 mL of 10% sodium hydroxide solution and </a:t>
            </a:r>
            <a:r>
              <a:rPr lang="en-US" sz="2800">
                <a:solidFill>
                  <a:srgbClr val="000000"/>
                </a:solidFill>
                <a:latin typeface="Arial" panose="020B0604020202020204" pitchFamily="34" charset="0"/>
              </a:rPr>
              <a:t>0.4 </a:t>
            </a:r>
            <a:r>
              <a:rPr lang="en-US" sz="2800">
                <a:solidFill>
                  <a:srgbClr val="000000"/>
                </a:solidFill>
                <a:latin typeface="Times New Roman" panose="02020603050405020304" pitchFamily="18" charset="0"/>
              </a:rPr>
              <a:t>mL of </a:t>
            </a:r>
            <a:r>
              <a:rPr lang="en-US" sz="2800" err="1">
                <a:solidFill>
                  <a:srgbClr val="000000"/>
                </a:solidFill>
                <a:latin typeface="Times New Roman" panose="02020603050405020304" pitchFamily="18" charset="0"/>
              </a:rPr>
              <a:t>benzenesulfonyl</a:t>
            </a:r>
            <a:r>
              <a:rPr lang="en-US" sz="2800">
                <a:solidFill>
                  <a:srgbClr val="000000"/>
                </a:solidFill>
                <a:latin typeface="Times New Roman" panose="02020603050405020304" pitchFamily="18" charset="0"/>
              </a:rPr>
              <a:t> chloride. shake the mixture very vigorously. Test the solution to make sure that it is alkaline. After all the </a:t>
            </a:r>
            <a:r>
              <a:rPr lang="en-US" sz="2800" err="1">
                <a:solidFill>
                  <a:srgbClr val="000000"/>
                </a:solidFill>
                <a:latin typeface="Times New Roman" panose="02020603050405020304" pitchFamily="18" charset="0"/>
              </a:rPr>
              <a:t>benzenesulfonyl</a:t>
            </a:r>
            <a:r>
              <a:rPr lang="en-US" sz="2800">
                <a:solidFill>
                  <a:srgbClr val="000000"/>
                </a:solidFill>
                <a:latin typeface="Times New Roman" panose="02020603050405020304" pitchFamily="18" charset="0"/>
              </a:rPr>
              <a:t> chloride has reacted, cool the solution and separate the residue, if present, from the solution. Test the residue for solubility in 10% hydrochloric acid. </a:t>
            </a:r>
            <a:r>
              <a:rPr lang="en-US" sz="2800">
                <a:solidFill>
                  <a:srgbClr val="000000"/>
                </a:solidFill>
                <a:latin typeface="Arial" panose="020B0604020202020204" pitchFamily="34" charset="0"/>
              </a:rPr>
              <a:t>If </a:t>
            </a:r>
            <a:r>
              <a:rPr lang="en-US" sz="2800">
                <a:solidFill>
                  <a:srgbClr val="000000"/>
                </a:solidFill>
                <a:latin typeface="Times New Roman" panose="02020603050405020304" pitchFamily="18" charset="0"/>
              </a:rPr>
              <a:t>no residue remains, then treat the solution with 10% hydrochloric acid and observe whether a precipitate forms. </a:t>
            </a:r>
            <a:endParaRPr lang="ar-SA" sz="2800">
              <a:solidFill>
                <a:srgbClr val="000000"/>
              </a:solidFill>
              <a:latin typeface="Times New Roman" panose="02020603050405020304" pitchFamily="18" charset="0"/>
            </a:endParaRPr>
          </a:p>
          <a:p>
            <a:r>
              <a:rPr lang="en-US" sz="2800">
                <a:solidFill>
                  <a:srgbClr val="000000"/>
                </a:solidFill>
                <a:latin typeface="Times New Roman" panose="02020603050405020304" pitchFamily="18" charset="0"/>
              </a:rPr>
              <a:t>If all of the original compound dissolves in the base, no residue remains, and </a:t>
            </a:r>
            <a:r>
              <a:rPr lang="en-US" sz="2800" err="1">
                <a:solidFill>
                  <a:srgbClr val="000000"/>
                </a:solidFill>
                <a:latin typeface="Times New Roman" panose="02020603050405020304" pitchFamily="18" charset="0"/>
              </a:rPr>
              <a:t>acidiflcation</a:t>
            </a:r>
            <a:r>
              <a:rPr lang="en-US" sz="2800">
                <a:solidFill>
                  <a:srgbClr val="000000"/>
                </a:solidFill>
                <a:latin typeface="Times New Roman" panose="02020603050405020304" pitchFamily="18" charset="0"/>
              </a:rPr>
              <a:t> produces a precipitate, the original unknown is a primary amine.</a:t>
            </a:r>
            <a:endParaRPr lang="ar-SA" sz="2800">
              <a:solidFill>
                <a:srgbClr val="000000"/>
              </a:solidFill>
              <a:latin typeface="Times New Roman" panose="02020603050405020304" pitchFamily="18" charset="0"/>
            </a:endParaRPr>
          </a:p>
          <a:p>
            <a:r>
              <a:rPr lang="en-US" sz="2800">
                <a:solidFill>
                  <a:srgbClr val="000000"/>
                </a:solidFill>
                <a:latin typeface="Times New Roman" panose="02020603050405020304" pitchFamily="18" charset="0"/>
              </a:rPr>
              <a:t>If a residue is formed and it is insoluble in acid, the original unknown is a secondary amine.  </a:t>
            </a:r>
            <a:endParaRPr lang="ar-SA" sz="2800">
              <a:solidFill>
                <a:srgbClr val="000000"/>
              </a:solidFill>
              <a:latin typeface="Times New Roman" panose="02020603050405020304" pitchFamily="18" charset="0"/>
            </a:endParaRPr>
          </a:p>
          <a:p>
            <a:r>
              <a:rPr lang="en-US" sz="2800">
                <a:solidFill>
                  <a:srgbClr val="000000"/>
                </a:solidFill>
                <a:latin typeface="Times New Roman" panose="02020603050405020304" pitchFamily="18" charset="0"/>
              </a:rPr>
              <a:t>If a residue is present that is soluble in acid, it indicates that the residue is the unreacted tertiary amine. </a:t>
            </a:r>
          </a:p>
        </p:txBody>
      </p:sp>
    </p:spTree>
    <p:extLst>
      <p:ext uri="{BB962C8B-B14F-4D97-AF65-F5344CB8AC3E}">
        <p14:creationId xmlns:p14="http://schemas.microsoft.com/office/powerpoint/2010/main" val="285785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3" name="مستطيل 2"/>
          <p:cNvSpPr/>
          <p:nvPr/>
        </p:nvSpPr>
        <p:spPr>
          <a:xfrm>
            <a:off x="0" y="536436"/>
            <a:ext cx="11430000" cy="1384995"/>
          </a:xfrm>
          <a:prstGeom prst="rect">
            <a:avLst/>
          </a:prstGeom>
        </p:spPr>
        <p:txBody>
          <a:bodyPr wrap="square">
            <a:spAutoFit/>
          </a:bodyPr>
          <a:lstStyle/>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r>
              <a:rPr lang="en-US" sz="2800" b="1">
                <a:solidFill>
                  <a:srgbClr val="000000"/>
                </a:solidFill>
                <a:latin typeface="Arial" panose="020B0604020202020204" pitchFamily="34" charset="0"/>
              </a:rPr>
              <a:t> </a:t>
            </a:r>
            <a:endParaRPr lang="en-US" sz="2800"/>
          </a:p>
        </p:txBody>
      </p:sp>
      <p:sp>
        <p:nvSpPr>
          <p:cNvPr id="6" name="مستطيل 5"/>
          <p:cNvSpPr/>
          <p:nvPr/>
        </p:nvSpPr>
        <p:spPr>
          <a:xfrm>
            <a:off x="0" y="-23843"/>
            <a:ext cx="11715752" cy="8032968"/>
          </a:xfrm>
          <a:prstGeom prst="rect">
            <a:avLst/>
          </a:prstGeom>
        </p:spPr>
        <p:txBody>
          <a:bodyPr wrap="square">
            <a:spAutoFit/>
          </a:bodyPr>
          <a:lstStyle/>
          <a:p>
            <a:endParaRPr lang="en-US"/>
          </a:p>
          <a:p>
            <a:r>
              <a:rPr lang="en-US" sz="3200" b="1"/>
              <a:t>Experiment 20 Nitrous Acid </a:t>
            </a:r>
            <a:endParaRPr lang="ar-SA" sz="3200" b="1"/>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r>
              <a:rPr lang="en-US" sz="2000"/>
              <a:t>Dissolve 0.5 mL or 0.5 g of the sample in 1.5 mL of concentrated hydrochloric acid diluted with 2.5 mL of water, and cool the solution to O°C in a beaker of ice. Dissolve 0.5 g of sodium nitrite in 2.5 mL of water, and add the solution dropwise, with shaking, to the cold solution of the amine hydrochloride. Continue the addition until the mixture gives a positive test for nitrous acid. Perform the test by placing a drop of the solution on starch-iodide paper; a blue color indicates the presence of nitrous acid. If the test is positive, move 2 mL of the solution to another test tube, warm gently, and examine for evolution of gas. </a:t>
            </a:r>
          </a:p>
          <a:p>
            <a:r>
              <a:rPr lang="en-US" sz="2400" b="1">
                <a:latin typeface="Arial" panose="020B0604020202020204" pitchFamily="34" charset="0"/>
              </a:rPr>
              <a:t> </a:t>
            </a:r>
          </a:p>
          <a:p>
            <a:endParaRPr lang="en-US" sz="2800" b="1"/>
          </a:p>
          <a:p>
            <a:endParaRPr lang="en-US"/>
          </a:p>
        </p:txBody>
      </p:sp>
      <p:pic>
        <p:nvPicPr>
          <p:cNvPr id="5" name="صورة 4"/>
          <p:cNvPicPr>
            <a:picLocks noChangeAspect="1"/>
          </p:cNvPicPr>
          <p:nvPr/>
        </p:nvPicPr>
        <p:blipFill>
          <a:blip r:embed="rId2"/>
          <a:stretch>
            <a:fillRect/>
          </a:stretch>
        </p:blipFill>
        <p:spPr>
          <a:xfrm>
            <a:off x="190498" y="913418"/>
            <a:ext cx="11106151" cy="2458432"/>
          </a:xfrm>
          <a:prstGeom prst="rect">
            <a:avLst/>
          </a:prstGeom>
        </p:spPr>
      </p:pic>
      <p:pic>
        <p:nvPicPr>
          <p:cNvPr id="7" name="صورة 6"/>
          <p:cNvPicPr>
            <a:picLocks noChangeAspect="1"/>
          </p:cNvPicPr>
          <p:nvPr/>
        </p:nvPicPr>
        <p:blipFill>
          <a:blip r:embed="rId3"/>
          <a:stretch>
            <a:fillRect/>
          </a:stretch>
        </p:blipFill>
        <p:spPr>
          <a:xfrm>
            <a:off x="161924" y="3471922"/>
            <a:ext cx="11106151" cy="1102995"/>
          </a:xfrm>
          <a:prstGeom prst="rect">
            <a:avLst/>
          </a:prstGeom>
        </p:spPr>
      </p:pic>
    </p:spTree>
    <p:extLst>
      <p:ext uri="{BB962C8B-B14F-4D97-AF65-F5344CB8AC3E}">
        <p14:creationId xmlns:p14="http://schemas.microsoft.com/office/powerpoint/2010/main" val="139523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3" name="مستطيل 2"/>
          <p:cNvSpPr/>
          <p:nvPr/>
        </p:nvSpPr>
        <p:spPr>
          <a:xfrm>
            <a:off x="0" y="536436"/>
            <a:ext cx="11430000" cy="1384995"/>
          </a:xfrm>
          <a:prstGeom prst="rect">
            <a:avLst/>
          </a:prstGeom>
        </p:spPr>
        <p:txBody>
          <a:bodyPr wrap="square">
            <a:spAutoFit/>
          </a:bodyPr>
          <a:lstStyle/>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r>
              <a:rPr lang="en-US" sz="2800" b="1">
                <a:solidFill>
                  <a:srgbClr val="000000"/>
                </a:solidFill>
                <a:latin typeface="Arial" panose="020B0604020202020204" pitchFamily="34" charset="0"/>
              </a:rPr>
              <a:t> </a:t>
            </a:r>
            <a:endParaRPr lang="en-US" sz="2800"/>
          </a:p>
        </p:txBody>
      </p:sp>
      <p:sp>
        <p:nvSpPr>
          <p:cNvPr id="6" name="مستطيل 5"/>
          <p:cNvSpPr/>
          <p:nvPr/>
        </p:nvSpPr>
        <p:spPr>
          <a:xfrm>
            <a:off x="0" y="-23843"/>
            <a:ext cx="11715752" cy="8771632"/>
          </a:xfrm>
          <a:prstGeom prst="rect">
            <a:avLst/>
          </a:prstGeom>
        </p:spPr>
        <p:txBody>
          <a:bodyPr wrap="square">
            <a:spAutoFit/>
          </a:bodyPr>
          <a:lstStyle/>
          <a:p>
            <a:endParaRPr lang="en-US"/>
          </a:p>
          <a:p>
            <a:r>
              <a:rPr lang="en-US" sz="3200" b="1"/>
              <a:t>Experiment 20 Nitrous Acid </a:t>
            </a:r>
            <a:endParaRPr lang="ar-SA" sz="3200" b="1"/>
          </a:p>
          <a:p>
            <a:pPr marL="457200" indent="-457200">
              <a:buFontTx/>
              <a:buChar char="-"/>
            </a:pPr>
            <a:r>
              <a:rPr lang="en-US" sz="2800"/>
              <a:t>The observation of rapid bubbling or foaming as the aqueous sodium nitrite solution is added at O°C indicates the presence of a primary aliphatic amine. The evolution of gas upon warming indicates that the amine is a primary aromatic amine, </a:t>
            </a:r>
            <a:endParaRPr lang="ar-SA" sz="2800"/>
          </a:p>
          <a:p>
            <a:pPr marL="457200" indent="-457200">
              <a:buFontTx/>
              <a:buChar char="-"/>
            </a:pPr>
            <a:r>
              <a:rPr lang="en-US" sz="2800"/>
              <a:t>If a pale yellow oil or low-melting solid, which is the N-</a:t>
            </a:r>
            <a:r>
              <a:rPr lang="en-US" sz="2800" err="1"/>
              <a:t>nitrosoamine</a:t>
            </a:r>
            <a:r>
              <a:rPr lang="en-US" sz="2800"/>
              <a:t>, is formed with no evolution of gas, the original amine is a secondary amine. </a:t>
            </a:r>
            <a:endParaRPr lang="ar-SA" sz="2800"/>
          </a:p>
          <a:p>
            <a:pPr marL="457200" indent="-457200">
              <a:buFontTx/>
              <a:buChar char="-"/>
            </a:pPr>
            <a:endParaRPr lang="ar-SA" sz="2800"/>
          </a:p>
          <a:p>
            <a:endParaRPr lang="ar-SA" sz="2800"/>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en-US" sz="2400" b="1">
              <a:latin typeface="Arial" panose="020B0604020202020204" pitchFamily="34" charset="0"/>
            </a:endParaRPr>
          </a:p>
          <a:p>
            <a:endParaRPr lang="en-US" sz="2800" b="1"/>
          </a:p>
          <a:p>
            <a:endParaRPr lang="en-US"/>
          </a:p>
        </p:txBody>
      </p:sp>
    </p:spTree>
    <p:extLst>
      <p:ext uri="{BB962C8B-B14F-4D97-AF65-F5344CB8AC3E}">
        <p14:creationId xmlns:p14="http://schemas.microsoft.com/office/powerpoint/2010/main" val="325638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3" name="مستطيل 2"/>
          <p:cNvSpPr/>
          <p:nvPr/>
        </p:nvSpPr>
        <p:spPr>
          <a:xfrm>
            <a:off x="0" y="536436"/>
            <a:ext cx="11430000" cy="1384995"/>
          </a:xfrm>
          <a:prstGeom prst="rect">
            <a:avLst/>
          </a:prstGeom>
        </p:spPr>
        <p:txBody>
          <a:bodyPr wrap="square">
            <a:spAutoFit/>
          </a:bodyPr>
          <a:lstStyle/>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r>
              <a:rPr lang="en-US" sz="2800" b="1">
                <a:solidFill>
                  <a:srgbClr val="000000"/>
                </a:solidFill>
                <a:latin typeface="Arial" panose="020B0604020202020204" pitchFamily="34" charset="0"/>
              </a:rPr>
              <a:t> </a:t>
            </a:r>
            <a:endParaRPr lang="en-US" sz="2800"/>
          </a:p>
        </p:txBody>
      </p:sp>
      <p:sp>
        <p:nvSpPr>
          <p:cNvPr id="6" name="مستطيل 5"/>
          <p:cNvSpPr/>
          <p:nvPr/>
        </p:nvSpPr>
        <p:spPr>
          <a:xfrm>
            <a:off x="0" y="-23843"/>
            <a:ext cx="11715752" cy="5478423"/>
          </a:xfrm>
          <a:prstGeom prst="rect">
            <a:avLst/>
          </a:prstGeom>
        </p:spPr>
        <p:txBody>
          <a:bodyPr wrap="square">
            <a:spAutoFit/>
          </a:bodyPr>
          <a:lstStyle/>
          <a:p>
            <a:r>
              <a:rPr lang="en-US" sz="3200" b="1"/>
              <a:t>Experiment 20 Nitrous Acid </a:t>
            </a:r>
            <a:endParaRPr lang="ar-SA" sz="3200" b="1"/>
          </a:p>
          <a:p>
            <a:pPr marL="457200" indent="-457200">
              <a:buFontTx/>
              <a:buChar char="-"/>
            </a:pPr>
            <a:endParaRPr lang="ar-SA" sz="2800"/>
          </a:p>
          <a:p>
            <a:endParaRPr lang="ar-SA" sz="2800"/>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en-US" sz="2400" b="1">
              <a:latin typeface="Arial" panose="020B0604020202020204" pitchFamily="34" charset="0"/>
            </a:endParaRPr>
          </a:p>
          <a:p>
            <a:endParaRPr lang="en-US" sz="2800" b="1"/>
          </a:p>
          <a:p>
            <a:endParaRPr lang="en-US"/>
          </a:p>
        </p:txBody>
      </p:sp>
      <p:pic>
        <p:nvPicPr>
          <p:cNvPr id="5" name="صورة 4"/>
          <p:cNvPicPr>
            <a:picLocks noChangeAspect="1"/>
          </p:cNvPicPr>
          <p:nvPr/>
        </p:nvPicPr>
        <p:blipFill>
          <a:blip r:embed="rId2"/>
          <a:stretch>
            <a:fillRect/>
          </a:stretch>
        </p:blipFill>
        <p:spPr>
          <a:xfrm>
            <a:off x="53474" y="473969"/>
            <a:ext cx="11620499" cy="4932016"/>
          </a:xfrm>
          <a:prstGeom prst="rect">
            <a:avLst/>
          </a:prstGeom>
        </p:spPr>
      </p:pic>
      <p:pic>
        <p:nvPicPr>
          <p:cNvPr id="4" name="صورة 3"/>
          <p:cNvPicPr>
            <a:picLocks noChangeAspect="1"/>
          </p:cNvPicPr>
          <p:nvPr/>
        </p:nvPicPr>
        <p:blipFill>
          <a:blip r:embed="rId3"/>
          <a:stretch>
            <a:fillRect/>
          </a:stretch>
        </p:blipFill>
        <p:spPr>
          <a:xfrm>
            <a:off x="5181601" y="5454580"/>
            <a:ext cx="4514850" cy="1403420"/>
          </a:xfrm>
          <a:prstGeom prst="rect">
            <a:avLst/>
          </a:prstGeom>
        </p:spPr>
      </p:pic>
    </p:spTree>
    <p:extLst>
      <p:ext uri="{BB962C8B-B14F-4D97-AF65-F5344CB8AC3E}">
        <p14:creationId xmlns:p14="http://schemas.microsoft.com/office/powerpoint/2010/main" val="175588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3" name="مستطيل 2"/>
          <p:cNvSpPr/>
          <p:nvPr/>
        </p:nvSpPr>
        <p:spPr>
          <a:xfrm>
            <a:off x="0" y="536436"/>
            <a:ext cx="11430000" cy="1384995"/>
          </a:xfrm>
          <a:prstGeom prst="rect">
            <a:avLst/>
          </a:prstGeom>
        </p:spPr>
        <p:txBody>
          <a:bodyPr wrap="square">
            <a:spAutoFit/>
          </a:bodyPr>
          <a:lstStyle/>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r>
              <a:rPr lang="en-US" sz="2800" b="1">
                <a:solidFill>
                  <a:srgbClr val="000000"/>
                </a:solidFill>
                <a:latin typeface="Arial" panose="020B0604020202020204" pitchFamily="34" charset="0"/>
              </a:rPr>
              <a:t> </a:t>
            </a:r>
            <a:endParaRPr lang="en-US" sz="2800"/>
          </a:p>
        </p:txBody>
      </p:sp>
      <p:sp>
        <p:nvSpPr>
          <p:cNvPr id="6" name="مستطيل 5"/>
          <p:cNvSpPr/>
          <p:nvPr/>
        </p:nvSpPr>
        <p:spPr>
          <a:xfrm>
            <a:off x="0" y="-23843"/>
            <a:ext cx="11715752" cy="9633406"/>
          </a:xfrm>
          <a:prstGeom prst="rect">
            <a:avLst/>
          </a:prstGeom>
        </p:spPr>
        <p:txBody>
          <a:bodyPr wrap="square">
            <a:spAutoFit/>
          </a:bodyPr>
          <a:lstStyle/>
          <a:p>
            <a:endParaRPr lang="en-US"/>
          </a:p>
          <a:p>
            <a:r>
              <a:rPr lang="en-US" sz="3200" b="1"/>
              <a:t>Experiment 20 Nitrous Acid </a:t>
            </a:r>
            <a:endParaRPr lang="ar-SA" sz="3200" b="1"/>
          </a:p>
          <a:p>
            <a:endParaRPr lang="ar-SA" sz="2800" b="1"/>
          </a:p>
          <a:p>
            <a:pPr marL="457200" indent="-457200">
              <a:buFontTx/>
              <a:buChar char="-"/>
            </a:pPr>
            <a:r>
              <a:rPr lang="en-US" sz="2800" b="1"/>
              <a:t>Test for Phenols </a:t>
            </a:r>
            <a:endParaRPr lang="ar-SA" sz="2800" b="1"/>
          </a:p>
          <a:p>
            <a:pPr marL="457200" indent="-457200">
              <a:buFontTx/>
              <a:buChar char="-"/>
            </a:pPr>
            <a:r>
              <a:rPr lang="en-US" sz="2800"/>
              <a:t>To test for the presence of a phenol, a modification of </a:t>
            </a:r>
            <a:r>
              <a:rPr lang="en-US" sz="2800" b="1"/>
              <a:t>Liebermann's</a:t>
            </a:r>
            <a:r>
              <a:rPr lang="en-US" sz="2800"/>
              <a:t> test is used. Add a crystal of sodium nitrite to 2 mL of concentrated sulfuric acid, and shake until dissolved. Add 0.1 g of the unknown. A blue color indicates the presence of a phenol. Another indication of the presence of the phenol is the change of color of the solution to red when it is poured into 20 mL of ice water and the return of the blue color when the mixture becomes alkaline after the addition of 10% sodium hydroxide solution. </a:t>
            </a:r>
            <a:endParaRPr lang="ar-SA" sz="2800"/>
          </a:p>
          <a:p>
            <a:endParaRPr lang="ar-SA" sz="2800"/>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en-US" sz="2400" b="1">
              <a:latin typeface="Arial" panose="020B0604020202020204" pitchFamily="34" charset="0"/>
            </a:endParaRPr>
          </a:p>
          <a:p>
            <a:endParaRPr lang="en-US" sz="2800" b="1"/>
          </a:p>
          <a:p>
            <a:endParaRPr lang="en-US"/>
          </a:p>
        </p:txBody>
      </p:sp>
    </p:spTree>
    <p:extLst>
      <p:ext uri="{BB962C8B-B14F-4D97-AF65-F5344CB8AC3E}">
        <p14:creationId xmlns:p14="http://schemas.microsoft.com/office/powerpoint/2010/main" val="286423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3" name="مستطيل 2"/>
          <p:cNvSpPr/>
          <p:nvPr/>
        </p:nvSpPr>
        <p:spPr>
          <a:xfrm>
            <a:off x="0" y="536436"/>
            <a:ext cx="11430000" cy="1384995"/>
          </a:xfrm>
          <a:prstGeom prst="rect">
            <a:avLst/>
          </a:prstGeom>
        </p:spPr>
        <p:txBody>
          <a:bodyPr wrap="square">
            <a:spAutoFit/>
          </a:bodyPr>
          <a:lstStyle/>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r>
              <a:rPr lang="en-US" sz="2800" b="1">
                <a:solidFill>
                  <a:srgbClr val="000000"/>
                </a:solidFill>
                <a:latin typeface="Arial" panose="020B0604020202020204" pitchFamily="34" charset="0"/>
              </a:rPr>
              <a:t> </a:t>
            </a:r>
            <a:endParaRPr lang="en-US" sz="2800"/>
          </a:p>
        </p:txBody>
      </p:sp>
      <p:sp>
        <p:nvSpPr>
          <p:cNvPr id="6" name="مستطيل 5"/>
          <p:cNvSpPr/>
          <p:nvPr/>
        </p:nvSpPr>
        <p:spPr>
          <a:xfrm>
            <a:off x="0" y="-23843"/>
            <a:ext cx="11715752" cy="5755422"/>
          </a:xfrm>
          <a:prstGeom prst="rect">
            <a:avLst/>
          </a:prstGeom>
        </p:spPr>
        <p:txBody>
          <a:bodyPr wrap="square">
            <a:spAutoFit/>
          </a:bodyPr>
          <a:lstStyle/>
          <a:p>
            <a:endParaRPr lang="en-US"/>
          </a:p>
          <a:p>
            <a:r>
              <a:rPr lang="en-US" sz="3200" b="1"/>
              <a:t>Experiment 20 Nitrous Acid </a:t>
            </a:r>
            <a:endParaRPr lang="ar-SA" sz="3200" b="1"/>
          </a:p>
          <a:p>
            <a:endParaRPr lang="ar-SA" sz="2800" b="1"/>
          </a:p>
          <a:p>
            <a:endParaRPr lang="ar-SA" sz="2800"/>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en-US" sz="2400" b="1">
              <a:latin typeface="Arial" panose="020B0604020202020204" pitchFamily="34" charset="0"/>
            </a:endParaRPr>
          </a:p>
          <a:p>
            <a:endParaRPr lang="en-US" sz="2800" b="1"/>
          </a:p>
          <a:p>
            <a:endParaRPr lang="en-US"/>
          </a:p>
        </p:txBody>
      </p:sp>
      <p:pic>
        <p:nvPicPr>
          <p:cNvPr id="4" name="صورة 3"/>
          <p:cNvPicPr>
            <a:picLocks noChangeAspect="1"/>
          </p:cNvPicPr>
          <p:nvPr/>
        </p:nvPicPr>
        <p:blipFill>
          <a:blip r:embed="rId2"/>
          <a:stretch>
            <a:fillRect/>
          </a:stretch>
        </p:blipFill>
        <p:spPr>
          <a:xfrm>
            <a:off x="152400" y="830997"/>
            <a:ext cx="10734675" cy="4924425"/>
          </a:xfrm>
          <a:prstGeom prst="rect">
            <a:avLst/>
          </a:prstGeom>
        </p:spPr>
      </p:pic>
    </p:spTree>
    <p:extLst>
      <p:ext uri="{BB962C8B-B14F-4D97-AF65-F5344CB8AC3E}">
        <p14:creationId xmlns:p14="http://schemas.microsoft.com/office/powerpoint/2010/main" val="104895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718198" y="1468683"/>
            <a:ext cx="11526717" cy="13469856"/>
          </a:xfrm>
        </p:spPr>
        <p:txBody>
          <a:bodyPr>
            <a:normAutofit/>
          </a:bodyPr>
          <a:lstStyle/>
          <a:p>
            <a:pPr lvl="0" algn="l"/>
            <a:r>
              <a:rPr lang="en-US" sz="3400" b="1"/>
              <a:t> </a:t>
            </a:r>
            <a:endParaRPr lang="en-US" sz="3400"/>
          </a:p>
          <a:p>
            <a:pPr lvl="0" algn="l"/>
            <a:endParaRPr lang="en-US" sz="2400" b="1"/>
          </a:p>
          <a:p>
            <a:pPr lvl="0" algn="l"/>
            <a:endParaRPr lang="en-US"/>
          </a:p>
        </p:txBody>
      </p:sp>
      <p:sp>
        <p:nvSpPr>
          <p:cNvPr id="2" name="Rectangle 2"/>
          <p:cNvSpPr>
            <a:spLocks noChangeArrowheads="1"/>
          </p:cNvSpPr>
          <p:nvPr/>
        </p:nvSpPr>
        <p:spPr bwMode="auto">
          <a:xfrm>
            <a:off x="812800" y="-429820"/>
            <a:ext cx="21643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Freezing Points </a:t>
            </a:r>
            <a:endParaRPr kumimoji="0" lang="en-US" altLang="en-US" sz="2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3"/>
          <p:cNvSpPr>
            <a:spLocks noChangeArrowheads="1"/>
          </p:cNvSpPr>
          <p:nvPr/>
        </p:nvSpPr>
        <p:spPr bwMode="auto">
          <a:xfrm>
            <a:off x="0" y="2373873"/>
            <a:ext cx="1847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049" name="صورة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1118799"/>
            <a:ext cx="6077949" cy="493476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905398" y="4268679"/>
            <a:ext cx="149446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852818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3" name="مستطيل 2"/>
          <p:cNvSpPr/>
          <p:nvPr/>
        </p:nvSpPr>
        <p:spPr>
          <a:xfrm>
            <a:off x="0" y="536436"/>
            <a:ext cx="11430000" cy="1384995"/>
          </a:xfrm>
          <a:prstGeom prst="rect">
            <a:avLst/>
          </a:prstGeom>
        </p:spPr>
        <p:txBody>
          <a:bodyPr wrap="square">
            <a:spAutoFit/>
          </a:bodyPr>
          <a:lstStyle/>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r>
              <a:rPr lang="en-US" sz="2800" b="1">
                <a:solidFill>
                  <a:srgbClr val="000000"/>
                </a:solidFill>
                <a:latin typeface="Arial" panose="020B0604020202020204" pitchFamily="34" charset="0"/>
              </a:rPr>
              <a:t> </a:t>
            </a:r>
            <a:endParaRPr lang="en-US" sz="2800"/>
          </a:p>
        </p:txBody>
      </p:sp>
      <p:sp>
        <p:nvSpPr>
          <p:cNvPr id="6" name="مستطيل 5"/>
          <p:cNvSpPr/>
          <p:nvPr/>
        </p:nvSpPr>
        <p:spPr>
          <a:xfrm>
            <a:off x="0" y="-23843"/>
            <a:ext cx="11715752" cy="4832092"/>
          </a:xfrm>
          <a:prstGeom prst="rect">
            <a:avLst/>
          </a:prstGeom>
        </p:spPr>
        <p:txBody>
          <a:bodyPr wrap="square">
            <a:spAutoFit/>
          </a:bodyPr>
          <a:lstStyle/>
          <a:p>
            <a:endParaRPr lang="en-US"/>
          </a:p>
          <a:p>
            <a:endParaRPr lang="ar-SA" sz="2800"/>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en-US" sz="2400" b="1">
              <a:latin typeface="Arial" panose="020B0604020202020204" pitchFamily="34" charset="0"/>
            </a:endParaRPr>
          </a:p>
          <a:p>
            <a:endParaRPr lang="en-US" sz="2800" b="1"/>
          </a:p>
          <a:p>
            <a:endParaRPr lang="en-US"/>
          </a:p>
        </p:txBody>
      </p:sp>
      <p:pic>
        <p:nvPicPr>
          <p:cNvPr id="5" name="صورة 4"/>
          <p:cNvPicPr>
            <a:picLocks noChangeAspect="1"/>
          </p:cNvPicPr>
          <p:nvPr/>
        </p:nvPicPr>
        <p:blipFill>
          <a:blip r:embed="rId2"/>
          <a:stretch>
            <a:fillRect/>
          </a:stretch>
        </p:blipFill>
        <p:spPr>
          <a:xfrm>
            <a:off x="205946" y="67232"/>
            <a:ext cx="11790514" cy="4113267"/>
          </a:xfrm>
          <a:prstGeom prst="rect">
            <a:avLst/>
          </a:prstGeom>
        </p:spPr>
      </p:pic>
      <p:sp>
        <p:nvSpPr>
          <p:cNvPr id="7" name="مستطيل 6"/>
          <p:cNvSpPr/>
          <p:nvPr/>
        </p:nvSpPr>
        <p:spPr>
          <a:xfrm>
            <a:off x="133350" y="4292796"/>
            <a:ext cx="11582402" cy="2677656"/>
          </a:xfrm>
          <a:prstGeom prst="rect">
            <a:avLst/>
          </a:prstGeom>
        </p:spPr>
        <p:txBody>
          <a:bodyPr wrap="square">
            <a:spAutoFit/>
          </a:bodyPr>
          <a:lstStyle/>
          <a:p>
            <a:r>
              <a:rPr lang="en-US" sz="2800">
                <a:solidFill>
                  <a:srgbClr val="000000"/>
                </a:solidFill>
                <a:latin typeface="Times New Roman" panose="02020603050405020304" pitchFamily="18" charset="0"/>
              </a:rPr>
              <a:t>add one or two drops or 50 mg of the unknown to 5 mL of water. If necessary, add one or two drops of concentrated hydrochloric acid to dissolve the amine. Add 0.5-1 mL of concentrated ammonium hydroxide to </a:t>
            </a:r>
            <a:r>
              <a:rPr lang="en-US" sz="2800">
                <a:solidFill>
                  <a:srgbClr val="000000"/>
                </a:solidFill>
                <a:latin typeface="Arial" panose="020B0604020202020204" pitchFamily="34" charset="0"/>
              </a:rPr>
              <a:t>1 </a:t>
            </a:r>
            <a:r>
              <a:rPr lang="en-US" sz="2800">
                <a:solidFill>
                  <a:srgbClr val="000000"/>
                </a:solidFill>
                <a:latin typeface="Times New Roman" panose="02020603050405020304" pitchFamily="18" charset="0"/>
              </a:rPr>
              <a:t>mL of the nickel chloride in carbon disulfide reagent in a test tube, followed by 0.5-1 mL of the amine solution. A definite precipitation indicates that the unknown is </a:t>
            </a:r>
            <a:r>
              <a:rPr lang="en-US" sz="2800" err="1">
                <a:solidFill>
                  <a:srgbClr val="000000"/>
                </a:solidFill>
                <a:latin typeface="Times New Roman" panose="02020603050405020304" pitchFamily="18" charset="0"/>
              </a:rPr>
              <a:t>asecondaryamine</a:t>
            </a:r>
            <a:r>
              <a:rPr lang="en-US" sz="2800">
                <a:solidFill>
                  <a:srgbClr val="000000"/>
                </a:solidFill>
                <a:latin typeface="Times New Roman" panose="02020603050405020304" pitchFamily="18" charset="0"/>
              </a:rPr>
              <a:t>. </a:t>
            </a:r>
            <a:endParaRPr lang="en-US" sz="2800"/>
          </a:p>
        </p:txBody>
      </p:sp>
    </p:spTree>
    <p:extLst>
      <p:ext uri="{BB962C8B-B14F-4D97-AF65-F5344CB8AC3E}">
        <p14:creationId xmlns:p14="http://schemas.microsoft.com/office/powerpoint/2010/main" val="381821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3" name="مستطيل 2"/>
          <p:cNvSpPr/>
          <p:nvPr/>
        </p:nvSpPr>
        <p:spPr>
          <a:xfrm>
            <a:off x="0" y="536436"/>
            <a:ext cx="11430000" cy="1384995"/>
          </a:xfrm>
          <a:prstGeom prst="rect">
            <a:avLst/>
          </a:prstGeom>
        </p:spPr>
        <p:txBody>
          <a:bodyPr wrap="square">
            <a:spAutoFit/>
          </a:bodyPr>
          <a:lstStyle/>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r>
              <a:rPr lang="en-US" sz="2800" b="1">
                <a:solidFill>
                  <a:srgbClr val="000000"/>
                </a:solidFill>
                <a:latin typeface="Arial" panose="020B0604020202020204" pitchFamily="34" charset="0"/>
              </a:rPr>
              <a:t> </a:t>
            </a:r>
            <a:endParaRPr lang="en-US" sz="2800"/>
          </a:p>
        </p:txBody>
      </p:sp>
      <p:sp>
        <p:nvSpPr>
          <p:cNvPr id="6" name="مستطيل 5"/>
          <p:cNvSpPr/>
          <p:nvPr/>
        </p:nvSpPr>
        <p:spPr>
          <a:xfrm>
            <a:off x="0" y="-23843"/>
            <a:ext cx="11715752" cy="4832092"/>
          </a:xfrm>
          <a:prstGeom prst="rect">
            <a:avLst/>
          </a:prstGeom>
        </p:spPr>
        <p:txBody>
          <a:bodyPr wrap="square">
            <a:spAutoFit/>
          </a:bodyPr>
          <a:lstStyle/>
          <a:p>
            <a:endParaRPr lang="en-US"/>
          </a:p>
          <a:p>
            <a:endParaRPr lang="ar-SA" sz="2800"/>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en-US" sz="2400" b="1">
              <a:latin typeface="Arial" panose="020B0604020202020204" pitchFamily="34" charset="0"/>
            </a:endParaRPr>
          </a:p>
          <a:p>
            <a:endParaRPr lang="en-US" sz="2800" b="1"/>
          </a:p>
          <a:p>
            <a:endParaRPr lang="en-US"/>
          </a:p>
        </p:txBody>
      </p:sp>
      <p:sp>
        <p:nvSpPr>
          <p:cNvPr id="4" name="مستطيل 3"/>
          <p:cNvSpPr/>
          <p:nvPr/>
        </p:nvSpPr>
        <p:spPr>
          <a:xfrm>
            <a:off x="190500" y="209550"/>
            <a:ext cx="10953750" cy="2554545"/>
          </a:xfrm>
          <a:prstGeom prst="rect">
            <a:avLst/>
          </a:prstGeom>
        </p:spPr>
        <p:txBody>
          <a:bodyPr wrap="square">
            <a:spAutoFit/>
          </a:bodyPr>
          <a:lstStyle/>
          <a:p>
            <a:r>
              <a:rPr lang="en-US" sz="3200" b="1">
                <a:solidFill>
                  <a:srgbClr val="000000"/>
                </a:solidFill>
                <a:latin typeface="Times New Roman" panose="02020603050405020304" pitchFamily="18" charset="0"/>
              </a:rPr>
              <a:t>Nickel Chloride in Carbon Disulfide Reagent </a:t>
            </a:r>
            <a:endParaRPr lang="ar-SA" sz="3200" b="1">
              <a:solidFill>
                <a:srgbClr val="000000"/>
              </a:solidFill>
              <a:latin typeface="Times New Roman" panose="02020603050405020304" pitchFamily="18" charset="0"/>
            </a:endParaRPr>
          </a:p>
          <a:p>
            <a:r>
              <a:rPr lang="en-US" sz="3200">
                <a:solidFill>
                  <a:srgbClr val="000000"/>
                </a:solidFill>
                <a:latin typeface="Times New Roman" panose="02020603050405020304" pitchFamily="18" charset="0"/>
              </a:rPr>
              <a:t>Add an amount of carbon disulfide to 0.5 g of nickel chloride </a:t>
            </a:r>
            <a:r>
              <a:rPr lang="en-US" sz="3200" err="1">
                <a:solidFill>
                  <a:srgbClr val="000000"/>
                </a:solidFill>
                <a:latin typeface="Times New Roman" panose="02020603050405020304" pitchFamily="18" charset="0"/>
              </a:rPr>
              <a:t>hexahydrate</a:t>
            </a:r>
            <a:r>
              <a:rPr lang="en-US" sz="3200">
                <a:solidFill>
                  <a:srgbClr val="000000"/>
                </a:solidFill>
                <a:latin typeface="Times New Roman" panose="02020603050405020304" pitchFamily="18" charset="0"/>
              </a:rPr>
              <a:t> in 100 mL of water so that after the mixture has been shaken, a globule of carbon disulfide is left on the bottom of the bottle. </a:t>
            </a:r>
            <a:endParaRPr lang="en-US" sz="3200"/>
          </a:p>
        </p:txBody>
      </p:sp>
    </p:spTree>
    <p:extLst>
      <p:ext uri="{BB962C8B-B14F-4D97-AF65-F5344CB8AC3E}">
        <p14:creationId xmlns:p14="http://schemas.microsoft.com/office/powerpoint/2010/main" val="14283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3" name="مستطيل 2"/>
          <p:cNvSpPr/>
          <p:nvPr/>
        </p:nvSpPr>
        <p:spPr>
          <a:xfrm>
            <a:off x="0" y="536436"/>
            <a:ext cx="11430000" cy="1384995"/>
          </a:xfrm>
          <a:prstGeom prst="rect">
            <a:avLst/>
          </a:prstGeom>
        </p:spPr>
        <p:txBody>
          <a:bodyPr wrap="square">
            <a:spAutoFit/>
          </a:bodyPr>
          <a:lstStyle/>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r>
              <a:rPr lang="en-US" sz="2800" b="1">
                <a:solidFill>
                  <a:srgbClr val="000000"/>
                </a:solidFill>
                <a:latin typeface="Arial" panose="020B0604020202020204" pitchFamily="34" charset="0"/>
              </a:rPr>
              <a:t> </a:t>
            </a:r>
            <a:endParaRPr lang="en-US" sz="2800"/>
          </a:p>
        </p:txBody>
      </p:sp>
      <p:sp>
        <p:nvSpPr>
          <p:cNvPr id="6" name="مستطيل 5"/>
          <p:cNvSpPr/>
          <p:nvPr/>
        </p:nvSpPr>
        <p:spPr>
          <a:xfrm>
            <a:off x="0" y="-23843"/>
            <a:ext cx="11715752" cy="4832092"/>
          </a:xfrm>
          <a:prstGeom prst="rect">
            <a:avLst/>
          </a:prstGeom>
        </p:spPr>
        <p:txBody>
          <a:bodyPr wrap="square">
            <a:spAutoFit/>
          </a:bodyPr>
          <a:lstStyle/>
          <a:p>
            <a:endParaRPr lang="en-US"/>
          </a:p>
          <a:p>
            <a:endParaRPr lang="ar-SA" sz="2800"/>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en-US" sz="2400" b="1">
              <a:latin typeface="Arial" panose="020B0604020202020204" pitchFamily="34" charset="0"/>
            </a:endParaRPr>
          </a:p>
          <a:p>
            <a:endParaRPr lang="en-US" sz="2800" b="1"/>
          </a:p>
          <a:p>
            <a:endParaRPr lang="en-US"/>
          </a:p>
        </p:txBody>
      </p:sp>
      <p:sp>
        <p:nvSpPr>
          <p:cNvPr id="4" name="مستطيل 3"/>
          <p:cNvSpPr/>
          <p:nvPr/>
        </p:nvSpPr>
        <p:spPr>
          <a:xfrm>
            <a:off x="190500" y="209550"/>
            <a:ext cx="10953750" cy="6494085"/>
          </a:xfrm>
          <a:prstGeom prst="rect">
            <a:avLst/>
          </a:prstGeom>
        </p:spPr>
        <p:txBody>
          <a:bodyPr wrap="square">
            <a:spAutoFit/>
          </a:bodyPr>
          <a:lstStyle/>
          <a:p>
            <a:endParaRPr lang="ar-SA" sz="3200"/>
          </a:p>
          <a:p>
            <a:endParaRPr lang="ar-SA" sz="3200"/>
          </a:p>
          <a:p>
            <a:endParaRPr lang="ar-SA" sz="3200"/>
          </a:p>
          <a:p>
            <a:endParaRPr lang="ar-SA" sz="3200"/>
          </a:p>
          <a:p>
            <a:endParaRPr lang="ar-SA" sz="3200"/>
          </a:p>
          <a:p>
            <a:endParaRPr lang="ar-SA" sz="3200"/>
          </a:p>
          <a:p>
            <a:endParaRPr lang="ar-SA" sz="3200"/>
          </a:p>
          <a:p>
            <a:endParaRPr lang="ar-SA" sz="3200"/>
          </a:p>
          <a:p>
            <a:endParaRPr lang="ar-SA" sz="3200"/>
          </a:p>
          <a:p>
            <a:endParaRPr lang="ar-SA" sz="3200"/>
          </a:p>
          <a:p>
            <a:endParaRPr lang="ar-SA" sz="3200"/>
          </a:p>
          <a:p>
            <a:endParaRPr lang="ar-SA" sz="3200"/>
          </a:p>
          <a:p>
            <a:endParaRPr lang="en-US" sz="3200"/>
          </a:p>
        </p:txBody>
      </p:sp>
      <p:pic>
        <p:nvPicPr>
          <p:cNvPr id="5" name="صورة 4"/>
          <p:cNvPicPr>
            <a:picLocks noChangeAspect="1"/>
          </p:cNvPicPr>
          <p:nvPr/>
        </p:nvPicPr>
        <p:blipFill>
          <a:blip r:embed="rId2"/>
          <a:stretch>
            <a:fillRect/>
          </a:stretch>
        </p:blipFill>
        <p:spPr>
          <a:xfrm>
            <a:off x="0" y="168831"/>
            <a:ext cx="11430000" cy="4256217"/>
          </a:xfrm>
          <a:prstGeom prst="rect">
            <a:avLst/>
          </a:prstGeom>
        </p:spPr>
      </p:pic>
      <p:sp>
        <p:nvSpPr>
          <p:cNvPr id="7" name="مستطيل 6"/>
          <p:cNvSpPr/>
          <p:nvPr/>
        </p:nvSpPr>
        <p:spPr>
          <a:xfrm>
            <a:off x="-95252" y="3950195"/>
            <a:ext cx="11811004" cy="3077766"/>
          </a:xfrm>
          <a:prstGeom prst="rect">
            <a:avLst/>
          </a:prstGeom>
        </p:spPr>
        <p:txBody>
          <a:bodyPr wrap="square">
            <a:spAutoFit/>
          </a:bodyPr>
          <a:lstStyle/>
          <a:p>
            <a:endParaRPr lang="en-US" sz="2800">
              <a:solidFill>
                <a:srgbClr val="000000"/>
              </a:solidFill>
              <a:latin typeface="Times New Roman" panose="02020603050405020304" pitchFamily="18" charset="0"/>
            </a:endParaRPr>
          </a:p>
          <a:p>
            <a:r>
              <a:rPr lang="en-US" sz="2400">
                <a:latin typeface="Times New Roman" panose="02020603050405020304" pitchFamily="18" charset="0"/>
              </a:rPr>
              <a:t>Add one or two drops or 50 mg of the compound to be tested to 5 mL of water. </a:t>
            </a:r>
            <a:r>
              <a:rPr lang="en-US" sz="2400">
                <a:latin typeface="Arial" panose="020B0604020202020204" pitchFamily="34" charset="0"/>
              </a:rPr>
              <a:t>If </a:t>
            </a:r>
            <a:r>
              <a:rPr lang="en-US" sz="2400">
                <a:latin typeface="Times New Roman" panose="02020603050405020304" pitchFamily="18" charset="0"/>
              </a:rPr>
              <a:t>necessary, add one or two drops of concentrated </a:t>
            </a:r>
            <a:r>
              <a:rPr lang="en-US" sz="2400" err="1">
                <a:latin typeface="Times New Roman" panose="02020603050405020304" pitchFamily="18" charset="0"/>
              </a:rPr>
              <a:t>hydrochlOriC</a:t>
            </a:r>
            <a:r>
              <a:rPr lang="en-US" sz="2400">
                <a:latin typeface="Times New Roman" panose="02020603050405020304" pitchFamily="18" charset="0"/>
              </a:rPr>
              <a:t> acid to dissolve the compound. Add 0.5 mL of the amine solution to 3 mL of the nickel chloride and 2-hydroxy-5-nitrobenzaldehyde reagent. An immediate, </a:t>
            </a:r>
            <a:r>
              <a:rPr lang="en-US" sz="2400" err="1">
                <a:latin typeface="Times New Roman" panose="02020603050405020304" pitchFamily="18" charset="0"/>
              </a:rPr>
              <a:t>copiOUS</a:t>
            </a:r>
            <a:r>
              <a:rPr lang="en-US" sz="2400">
                <a:latin typeface="Times New Roman" panose="02020603050405020304" pitchFamily="18" charset="0"/>
              </a:rPr>
              <a:t> precipitate is produced by primary </a:t>
            </a:r>
            <a:r>
              <a:rPr lang="en-US" sz="2400" err="1">
                <a:latin typeface="Times New Roman" panose="02020603050405020304" pitchFamily="18" charset="0"/>
              </a:rPr>
              <a:t>aliphatiC</a:t>
            </a:r>
            <a:r>
              <a:rPr lang="en-US" sz="2400">
                <a:latin typeface="Times New Roman" panose="02020603050405020304" pitchFamily="18" charset="0"/>
              </a:rPr>
              <a:t> amines, whereas primary aromatic amines usually require </a:t>
            </a:r>
            <a:r>
              <a:rPr lang="en-US" sz="2400">
                <a:latin typeface="Arial" panose="020B0604020202020204" pitchFamily="34" charset="0"/>
              </a:rPr>
              <a:t>2-3 </a:t>
            </a:r>
            <a:r>
              <a:rPr lang="en-US" sz="2400">
                <a:latin typeface="Times New Roman" panose="02020603050405020304" pitchFamily="18" charset="0"/>
              </a:rPr>
              <a:t>min to give a definite precipitate. </a:t>
            </a:r>
            <a:endParaRPr lang="ar-SA" sz="2400">
              <a:latin typeface="Times New Roman" panose="02020603050405020304" pitchFamily="18" charset="0"/>
            </a:endParaRPr>
          </a:p>
          <a:p>
            <a:endParaRPr lang="en-US"/>
          </a:p>
          <a:p>
            <a:r>
              <a:rPr lang="en-US" sz="2800"/>
              <a:t>Nickel Chloride and 2-Hydroxy-5-Nitrobenzaldehyde Reagent </a:t>
            </a:r>
          </a:p>
        </p:txBody>
      </p:sp>
    </p:spTree>
    <p:extLst>
      <p:ext uri="{BB962C8B-B14F-4D97-AF65-F5344CB8AC3E}">
        <p14:creationId xmlns:p14="http://schemas.microsoft.com/office/powerpoint/2010/main" val="22735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3" name="مستطيل 2"/>
          <p:cNvSpPr/>
          <p:nvPr/>
        </p:nvSpPr>
        <p:spPr>
          <a:xfrm>
            <a:off x="0" y="536436"/>
            <a:ext cx="11430000" cy="1384995"/>
          </a:xfrm>
          <a:prstGeom prst="rect">
            <a:avLst/>
          </a:prstGeom>
        </p:spPr>
        <p:txBody>
          <a:bodyPr wrap="square">
            <a:spAutoFit/>
          </a:bodyPr>
          <a:lstStyle/>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r>
              <a:rPr lang="en-US" sz="2800" b="1">
                <a:solidFill>
                  <a:srgbClr val="000000"/>
                </a:solidFill>
                <a:latin typeface="Arial" panose="020B0604020202020204" pitchFamily="34" charset="0"/>
              </a:rPr>
              <a:t> </a:t>
            </a:r>
            <a:endParaRPr lang="en-US" sz="2800"/>
          </a:p>
        </p:txBody>
      </p:sp>
      <p:sp>
        <p:nvSpPr>
          <p:cNvPr id="6" name="مستطيل 5"/>
          <p:cNvSpPr/>
          <p:nvPr/>
        </p:nvSpPr>
        <p:spPr>
          <a:xfrm>
            <a:off x="0" y="-23843"/>
            <a:ext cx="11715752" cy="4832092"/>
          </a:xfrm>
          <a:prstGeom prst="rect">
            <a:avLst/>
          </a:prstGeom>
        </p:spPr>
        <p:txBody>
          <a:bodyPr wrap="square">
            <a:spAutoFit/>
          </a:bodyPr>
          <a:lstStyle/>
          <a:p>
            <a:endParaRPr lang="en-US"/>
          </a:p>
          <a:p>
            <a:endParaRPr lang="ar-SA" sz="2800"/>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en-US" sz="2400" b="1">
              <a:latin typeface="Arial" panose="020B0604020202020204" pitchFamily="34" charset="0"/>
            </a:endParaRPr>
          </a:p>
          <a:p>
            <a:endParaRPr lang="en-US" sz="2800" b="1"/>
          </a:p>
          <a:p>
            <a:endParaRPr lang="en-US"/>
          </a:p>
        </p:txBody>
      </p:sp>
      <p:sp>
        <p:nvSpPr>
          <p:cNvPr id="4" name="مستطيل 3"/>
          <p:cNvSpPr/>
          <p:nvPr/>
        </p:nvSpPr>
        <p:spPr>
          <a:xfrm>
            <a:off x="190500" y="209550"/>
            <a:ext cx="10953750" cy="6494085"/>
          </a:xfrm>
          <a:prstGeom prst="rect">
            <a:avLst/>
          </a:prstGeom>
        </p:spPr>
        <p:txBody>
          <a:bodyPr wrap="square">
            <a:spAutoFit/>
          </a:bodyPr>
          <a:lstStyle/>
          <a:p>
            <a:endParaRPr lang="ar-SA" sz="3200"/>
          </a:p>
          <a:p>
            <a:endParaRPr lang="ar-SA" sz="3200"/>
          </a:p>
          <a:p>
            <a:endParaRPr lang="ar-SA" sz="3200"/>
          </a:p>
          <a:p>
            <a:endParaRPr lang="ar-SA" sz="3200"/>
          </a:p>
          <a:p>
            <a:endParaRPr lang="ar-SA" sz="3200"/>
          </a:p>
          <a:p>
            <a:endParaRPr lang="ar-SA" sz="3200"/>
          </a:p>
          <a:p>
            <a:endParaRPr lang="ar-SA" sz="3200"/>
          </a:p>
          <a:p>
            <a:endParaRPr lang="ar-SA" sz="3200"/>
          </a:p>
          <a:p>
            <a:endParaRPr lang="ar-SA" sz="3200"/>
          </a:p>
          <a:p>
            <a:endParaRPr lang="ar-SA" sz="3200"/>
          </a:p>
          <a:p>
            <a:endParaRPr lang="ar-SA" sz="3200"/>
          </a:p>
          <a:p>
            <a:endParaRPr lang="ar-SA" sz="3200"/>
          </a:p>
          <a:p>
            <a:endParaRPr lang="en-US" sz="3200"/>
          </a:p>
        </p:txBody>
      </p:sp>
      <p:pic>
        <p:nvPicPr>
          <p:cNvPr id="8" name="صورة 7"/>
          <p:cNvPicPr>
            <a:picLocks noChangeAspect="1"/>
          </p:cNvPicPr>
          <p:nvPr/>
        </p:nvPicPr>
        <p:blipFill>
          <a:blip r:embed="rId2"/>
          <a:stretch>
            <a:fillRect/>
          </a:stretch>
        </p:blipFill>
        <p:spPr>
          <a:xfrm>
            <a:off x="288323" y="284702"/>
            <a:ext cx="11617837" cy="6115050"/>
          </a:xfrm>
          <a:prstGeom prst="rect">
            <a:avLst/>
          </a:prstGeom>
        </p:spPr>
      </p:pic>
    </p:spTree>
    <p:extLst>
      <p:ext uri="{BB962C8B-B14F-4D97-AF65-F5344CB8AC3E}">
        <p14:creationId xmlns:p14="http://schemas.microsoft.com/office/powerpoint/2010/main" val="173328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3" name="مستطيل 2"/>
          <p:cNvSpPr/>
          <p:nvPr/>
        </p:nvSpPr>
        <p:spPr>
          <a:xfrm>
            <a:off x="0" y="536436"/>
            <a:ext cx="11430000" cy="1384995"/>
          </a:xfrm>
          <a:prstGeom prst="rect">
            <a:avLst/>
          </a:prstGeom>
        </p:spPr>
        <p:txBody>
          <a:bodyPr wrap="square">
            <a:spAutoFit/>
          </a:bodyPr>
          <a:lstStyle/>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r>
              <a:rPr lang="en-US" sz="2800" b="1">
                <a:solidFill>
                  <a:srgbClr val="000000"/>
                </a:solidFill>
                <a:latin typeface="Arial" panose="020B0604020202020204" pitchFamily="34" charset="0"/>
              </a:rPr>
              <a:t> </a:t>
            </a:r>
            <a:endParaRPr lang="en-US" sz="2800"/>
          </a:p>
        </p:txBody>
      </p:sp>
      <p:sp>
        <p:nvSpPr>
          <p:cNvPr id="6" name="مستطيل 5"/>
          <p:cNvSpPr/>
          <p:nvPr/>
        </p:nvSpPr>
        <p:spPr>
          <a:xfrm>
            <a:off x="0" y="-23843"/>
            <a:ext cx="11715752" cy="4832092"/>
          </a:xfrm>
          <a:prstGeom prst="rect">
            <a:avLst/>
          </a:prstGeom>
        </p:spPr>
        <p:txBody>
          <a:bodyPr wrap="square">
            <a:spAutoFit/>
          </a:bodyPr>
          <a:lstStyle/>
          <a:p>
            <a:endParaRPr lang="en-US"/>
          </a:p>
          <a:p>
            <a:endParaRPr lang="ar-SA" sz="2800"/>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en-US" sz="2400" b="1">
              <a:latin typeface="Arial" panose="020B0604020202020204" pitchFamily="34" charset="0"/>
            </a:endParaRPr>
          </a:p>
          <a:p>
            <a:endParaRPr lang="en-US" sz="2800" b="1"/>
          </a:p>
          <a:p>
            <a:endParaRPr lang="en-US"/>
          </a:p>
        </p:txBody>
      </p:sp>
      <p:sp>
        <p:nvSpPr>
          <p:cNvPr id="4" name="مستطيل 3"/>
          <p:cNvSpPr/>
          <p:nvPr/>
        </p:nvSpPr>
        <p:spPr>
          <a:xfrm>
            <a:off x="95250" y="195695"/>
            <a:ext cx="10953750" cy="6494085"/>
          </a:xfrm>
          <a:prstGeom prst="rect">
            <a:avLst/>
          </a:prstGeom>
        </p:spPr>
        <p:txBody>
          <a:bodyPr wrap="square">
            <a:spAutoFit/>
          </a:bodyPr>
          <a:lstStyle/>
          <a:p>
            <a:endParaRPr lang="ar-SA" sz="3200"/>
          </a:p>
          <a:p>
            <a:endParaRPr lang="ar-SA" sz="3200"/>
          </a:p>
          <a:p>
            <a:endParaRPr lang="ar-SA" sz="3200"/>
          </a:p>
          <a:p>
            <a:endParaRPr lang="ar-SA" sz="3200"/>
          </a:p>
          <a:p>
            <a:endParaRPr lang="ar-SA" sz="3200"/>
          </a:p>
          <a:p>
            <a:endParaRPr lang="ar-SA" sz="3200"/>
          </a:p>
          <a:p>
            <a:endParaRPr lang="ar-SA" sz="3200"/>
          </a:p>
          <a:p>
            <a:endParaRPr lang="ar-SA" sz="3200"/>
          </a:p>
          <a:p>
            <a:endParaRPr lang="ar-SA" sz="3200"/>
          </a:p>
          <a:p>
            <a:endParaRPr lang="ar-SA" sz="3200"/>
          </a:p>
          <a:p>
            <a:endParaRPr lang="ar-SA" sz="3200"/>
          </a:p>
          <a:p>
            <a:endParaRPr lang="ar-SA" sz="3200"/>
          </a:p>
          <a:p>
            <a:endParaRPr lang="en-US" sz="3200"/>
          </a:p>
        </p:txBody>
      </p:sp>
      <p:pic>
        <p:nvPicPr>
          <p:cNvPr id="5" name="صورة 4"/>
          <p:cNvPicPr>
            <a:picLocks noChangeAspect="1"/>
          </p:cNvPicPr>
          <p:nvPr/>
        </p:nvPicPr>
        <p:blipFill>
          <a:blip r:embed="rId2"/>
          <a:stretch>
            <a:fillRect/>
          </a:stretch>
        </p:blipFill>
        <p:spPr>
          <a:xfrm>
            <a:off x="0" y="718915"/>
            <a:ext cx="11525252" cy="2900040"/>
          </a:xfrm>
          <a:prstGeom prst="rect">
            <a:avLst/>
          </a:prstGeom>
        </p:spPr>
      </p:pic>
      <p:pic>
        <p:nvPicPr>
          <p:cNvPr id="7" name="صورة 6"/>
          <p:cNvPicPr>
            <a:picLocks noChangeAspect="1"/>
          </p:cNvPicPr>
          <p:nvPr/>
        </p:nvPicPr>
        <p:blipFill>
          <a:blip r:embed="rId3"/>
          <a:stretch>
            <a:fillRect/>
          </a:stretch>
        </p:blipFill>
        <p:spPr>
          <a:xfrm>
            <a:off x="0" y="3618955"/>
            <a:ext cx="11525252" cy="3336260"/>
          </a:xfrm>
          <a:prstGeom prst="rect">
            <a:avLst/>
          </a:prstGeom>
        </p:spPr>
      </p:pic>
      <p:sp>
        <p:nvSpPr>
          <p:cNvPr id="8" name="مربع نص 7"/>
          <p:cNvSpPr txBox="1"/>
          <p:nvPr/>
        </p:nvSpPr>
        <p:spPr>
          <a:xfrm>
            <a:off x="95250" y="195695"/>
            <a:ext cx="2357005" cy="523220"/>
          </a:xfrm>
          <a:prstGeom prst="rect">
            <a:avLst/>
          </a:prstGeom>
          <a:noFill/>
        </p:spPr>
        <p:txBody>
          <a:bodyPr wrap="square" rtlCol="0">
            <a:spAutoFit/>
          </a:bodyPr>
          <a:lstStyle/>
          <a:p>
            <a:r>
              <a:rPr lang="en-US" sz="2800" b="1"/>
              <a:t>Amino acids</a:t>
            </a:r>
          </a:p>
        </p:txBody>
      </p:sp>
    </p:spTree>
    <p:extLst>
      <p:ext uri="{BB962C8B-B14F-4D97-AF65-F5344CB8AC3E}">
        <p14:creationId xmlns:p14="http://schemas.microsoft.com/office/powerpoint/2010/main" val="313348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3" name="مستطيل 2"/>
          <p:cNvSpPr/>
          <p:nvPr/>
        </p:nvSpPr>
        <p:spPr>
          <a:xfrm>
            <a:off x="0" y="536436"/>
            <a:ext cx="11430000" cy="1384995"/>
          </a:xfrm>
          <a:prstGeom prst="rect">
            <a:avLst/>
          </a:prstGeom>
        </p:spPr>
        <p:txBody>
          <a:bodyPr wrap="square">
            <a:spAutoFit/>
          </a:bodyPr>
          <a:lstStyle/>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r>
              <a:rPr lang="en-US" sz="2800" b="1">
                <a:solidFill>
                  <a:srgbClr val="000000"/>
                </a:solidFill>
                <a:latin typeface="Arial" panose="020B0604020202020204" pitchFamily="34" charset="0"/>
              </a:rPr>
              <a:t> </a:t>
            </a:r>
            <a:endParaRPr lang="en-US" sz="2800"/>
          </a:p>
        </p:txBody>
      </p:sp>
      <p:sp>
        <p:nvSpPr>
          <p:cNvPr id="6" name="مستطيل 5"/>
          <p:cNvSpPr/>
          <p:nvPr/>
        </p:nvSpPr>
        <p:spPr>
          <a:xfrm>
            <a:off x="0" y="-23843"/>
            <a:ext cx="11715752" cy="4832092"/>
          </a:xfrm>
          <a:prstGeom prst="rect">
            <a:avLst/>
          </a:prstGeom>
        </p:spPr>
        <p:txBody>
          <a:bodyPr wrap="square">
            <a:spAutoFit/>
          </a:bodyPr>
          <a:lstStyle/>
          <a:p>
            <a:endParaRPr lang="en-US"/>
          </a:p>
          <a:p>
            <a:endParaRPr lang="ar-SA" sz="2800"/>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en-US" sz="2400" b="1">
              <a:latin typeface="Arial" panose="020B0604020202020204" pitchFamily="34" charset="0"/>
            </a:endParaRPr>
          </a:p>
          <a:p>
            <a:endParaRPr lang="en-US" sz="2800" b="1"/>
          </a:p>
          <a:p>
            <a:endParaRPr lang="en-US"/>
          </a:p>
        </p:txBody>
      </p:sp>
      <p:sp>
        <p:nvSpPr>
          <p:cNvPr id="4" name="مستطيل 3"/>
          <p:cNvSpPr/>
          <p:nvPr/>
        </p:nvSpPr>
        <p:spPr>
          <a:xfrm>
            <a:off x="190500" y="209550"/>
            <a:ext cx="10953750" cy="6494085"/>
          </a:xfrm>
          <a:prstGeom prst="rect">
            <a:avLst/>
          </a:prstGeom>
        </p:spPr>
        <p:txBody>
          <a:bodyPr wrap="square">
            <a:spAutoFit/>
          </a:bodyPr>
          <a:lstStyle/>
          <a:p>
            <a:endParaRPr lang="ar-SA" sz="3200"/>
          </a:p>
          <a:p>
            <a:endParaRPr lang="ar-SA" sz="3200"/>
          </a:p>
          <a:p>
            <a:endParaRPr lang="ar-SA" sz="3200"/>
          </a:p>
          <a:p>
            <a:endParaRPr lang="ar-SA" sz="3200"/>
          </a:p>
          <a:p>
            <a:endParaRPr lang="ar-SA" sz="3200"/>
          </a:p>
          <a:p>
            <a:endParaRPr lang="ar-SA" sz="3200"/>
          </a:p>
          <a:p>
            <a:endParaRPr lang="ar-SA" sz="3200"/>
          </a:p>
          <a:p>
            <a:endParaRPr lang="ar-SA" sz="3200"/>
          </a:p>
          <a:p>
            <a:endParaRPr lang="ar-SA" sz="3200"/>
          </a:p>
          <a:p>
            <a:endParaRPr lang="ar-SA" sz="3200"/>
          </a:p>
          <a:p>
            <a:endParaRPr lang="ar-SA" sz="3200"/>
          </a:p>
          <a:p>
            <a:endParaRPr lang="ar-SA" sz="3200"/>
          </a:p>
          <a:p>
            <a:endParaRPr lang="en-US" sz="3200"/>
          </a:p>
        </p:txBody>
      </p:sp>
      <p:pic>
        <p:nvPicPr>
          <p:cNvPr id="9" name="صورة 8"/>
          <p:cNvPicPr>
            <a:picLocks noChangeAspect="1"/>
          </p:cNvPicPr>
          <p:nvPr/>
        </p:nvPicPr>
        <p:blipFill>
          <a:blip r:embed="rId2"/>
          <a:stretch>
            <a:fillRect/>
          </a:stretch>
        </p:blipFill>
        <p:spPr>
          <a:xfrm>
            <a:off x="-1" y="140820"/>
            <a:ext cx="11389149" cy="5097930"/>
          </a:xfrm>
          <a:prstGeom prst="rect">
            <a:avLst/>
          </a:prstGeom>
        </p:spPr>
      </p:pic>
    </p:spTree>
    <p:extLst>
      <p:ext uri="{BB962C8B-B14F-4D97-AF65-F5344CB8AC3E}">
        <p14:creationId xmlns:p14="http://schemas.microsoft.com/office/powerpoint/2010/main" val="274921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C488F-3374-45A8-955A-C60A25458DB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63CFD32-8B4E-4A24-A57D-9ED3AAA33DE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8251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3" name="مستطيل 2"/>
          <p:cNvSpPr/>
          <p:nvPr/>
        </p:nvSpPr>
        <p:spPr>
          <a:xfrm>
            <a:off x="0" y="536436"/>
            <a:ext cx="11430000" cy="1384995"/>
          </a:xfrm>
          <a:prstGeom prst="rect">
            <a:avLst/>
          </a:prstGeom>
        </p:spPr>
        <p:txBody>
          <a:bodyPr wrap="square">
            <a:spAutoFit/>
          </a:bodyPr>
          <a:lstStyle/>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r>
              <a:rPr lang="en-US" sz="2800" b="1">
                <a:solidFill>
                  <a:srgbClr val="000000"/>
                </a:solidFill>
                <a:latin typeface="Arial" panose="020B0604020202020204" pitchFamily="34" charset="0"/>
              </a:rPr>
              <a:t> </a:t>
            </a:r>
            <a:endParaRPr lang="en-US" sz="2800"/>
          </a:p>
        </p:txBody>
      </p:sp>
      <p:sp>
        <p:nvSpPr>
          <p:cNvPr id="6" name="مستطيل 5"/>
          <p:cNvSpPr/>
          <p:nvPr/>
        </p:nvSpPr>
        <p:spPr>
          <a:xfrm>
            <a:off x="0" y="-23843"/>
            <a:ext cx="11715752" cy="4832092"/>
          </a:xfrm>
          <a:prstGeom prst="rect">
            <a:avLst/>
          </a:prstGeom>
        </p:spPr>
        <p:txBody>
          <a:bodyPr wrap="square">
            <a:spAutoFit/>
          </a:bodyPr>
          <a:lstStyle/>
          <a:p>
            <a:endParaRPr lang="en-US"/>
          </a:p>
          <a:p>
            <a:endParaRPr lang="ar-SA" sz="2800"/>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en-US" sz="2400" b="1">
              <a:latin typeface="Arial" panose="020B0604020202020204" pitchFamily="34" charset="0"/>
            </a:endParaRPr>
          </a:p>
          <a:p>
            <a:endParaRPr lang="en-US" sz="2800" b="1"/>
          </a:p>
          <a:p>
            <a:endParaRPr lang="en-US"/>
          </a:p>
        </p:txBody>
      </p:sp>
      <p:sp>
        <p:nvSpPr>
          <p:cNvPr id="4" name="مستطيل 3"/>
          <p:cNvSpPr/>
          <p:nvPr/>
        </p:nvSpPr>
        <p:spPr>
          <a:xfrm>
            <a:off x="190500" y="209550"/>
            <a:ext cx="10953750" cy="6494085"/>
          </a:xfrm>
          <a:prstGeom prst="rect">
            <a:avLst/>
          </a:prstGeom>
        </p:spPr>
        <p:txBody>
          <a:bodyPr wrap="square">
            <a:spAutoFit/>
          </a:bodyPr>
          <a:lstStyle/>
          <a:p>
            <a:endParaRPr lang="ar-SA" sz="3200"/>
          </a:p>
          <a:p>
            <a:endParaRPr lang="ar-SA" sz="3200"/>
          </a:p>
          <a:p>
            <a:endParaRPr lang="ar-SA" sz="3200"/>
          </a:p>
          <a:p>
            <a:endParaRPr lang="ar-SA" sz="3200"/>
          </a:p>
          <a:p>
            <a:endParaRPr lang="ar-SA" sz="3200"/>
          </a:p>
          <a:p>
            <a:endParaRPr lang="ar-SA" sz="3200"/>
          </a:p>
          <a:p>
            <a:endParaRPr lang="ar-SA" sz="3200"/>
          </a:p>
          <a:p>
            <a:endParaRPr lang="ar-SA" sz="3200"/>
          </a:p>
          <a:p>
            <a:endParaRPr lang="ar-SA" sz="3200"/>
          </a:p>
          <a:p>
            <a:endParaRPr lang="ar-SA" sz="3200"/>
          </a:p>
          <a:p>
            <a:endParaRPr lang="ar-SA" sz="3200"/>
          </a:p>
          <a:p>
            <a:endParaRPr lang="ar-SA" sz="3200"/>
          </a:p>
          <a:p>
            <a:endParaRPr lang="en-US" sz="3200"/>
          </a:p>
        </p:txBody>
      </p:sp>
      <p:sp>
        <p:nvSpPr>
          <p:cNvPr id="5" name="مستطيل 4"/>
          <p:cNvSpPr/>
          <p:nvPr/>
        </p:nvSpPr>
        <p:spPr>
          <a:xfrm>
            <a:off x="190500" y="209550"/>
            <a:ext cx="2347630" cy="369332"/>
          </a:xfrm>
          <a:prstGeom prst="rect">
            <a:avLst/>
          </a:prstGeom>
        </p:spPr>
        <p:txBody>
          <a:bodyPr wrap="none">
            <a:spAutoFit/>
          </a:bodyPr>
          <a:lstStyle/>
          <a:p>
            <a:r>
              <a:rPr lang="en-US" b="1">
                <a:solidFill>
                  <a:srgbClr val="000000"/>
                </a:solidFill>
                <a:latin typeface="Arial" panose="020B0604020202020204" pitchFamily="34" charset="0"/>
              </a:rPr>
              <a:t>CARBOHYDRATES </a:t>
            </a:r>
            <a:endParaRPr lang="en-US"/>
          </a:p>
        </p:txBody>
      </p:sp>
      <p:pic>
        <p:nvPicPr>
          <p:cNvPr id="7" name="صورة 6"/>
          <p:cNvPicPr>
            <a:picLocks noChangeAspect="1"/>
          </p:cNvPicPr>
          <p:nvPr/>
        </p:nvPicPr>
        <p:blipFill>
          <a:blip r:embed="rId2"/>
          <a:stretch>
            <a:fillRect/>
          </a:stretch>
        </p:blipFill>
        <p:spPr>
          <a:xfrm>
            <a:off x="0" y="479441"/>
            <a:ext cx="10820400" cy="3442321"/>
          </a:xfrm>
          <a:prstGeom prst="rect">
            <a:avLst/>
          </a:prstGeom>
        </p:spPr>
      </p:pic>
      <p:sp>
        <p:nvSpPr>
          <p:cNvPr id="8" name="مستطيل 7"/>
          <p:cNvSpPr/>
          <p:nvPr/>
        </p:nvSpPr>
        <p:spPr>
          <a:xfrm>
            <a:off x="0" y="3365420"/>
            <a:ext cx="11906250" cy="3539430"/>
          </a:xfrm>
          <a:prstGeom prst="rect">
            <a:avLst/>
          </a:prstGeom>
        </p:spPr>
        <p:txBody>
          <a:bodyPr wrap="square">
            <a:spAutoFit/>
          </a:bodyPr>
          <a:lstStyle/>
          <a:p>
            <a:endParaRPr lang="en-US" sz="2800">
              <a:solidFill>
                <a:srgbClr val="000000"/>
              </a:solidFill>
              <a:latin typeface="Times New Roman" panose="02020603050405020304" pitchFamily="18" charset="0"/>
            </a:endParaRPr>
          </a:p>
          <a:p>
            <a:pPr algn="just"/>
            <a:r>
              <a:rPr lang="en-US" sz="2800">
                <a:latin typeface="Times New Roman" panose="02020603050405020304" pitchFamily="18" charset="0"/>
              </a:rPr>
              <a:t>In a test tube, add a few drops of phenolphthalein to 0.5 mL of a 1% solution of borax. A pink solution is formed. Add a couple of drops or a few crystals of the unknown. If the pink color begins to fade after the unknown and the reagent have been mixed together, then continue to add small amounts of the unknown until the pink color fades completely. Place the test tube in a hot-water bath. </a:t>
            </a:r>
            <a:r>
              <a:rPr lang="en-US" sz="2800" err="1">
                <a:latin typeface="Arial" panose="020B0604020202020204" pitchFamily="34" charset="0"/>
              </a:rPr>
              <a:t>If</a:t>
            </a:r>
            <a:r>
              <a:rPr lang="en-US" sz="2800" err="1">
                <a:latin typeface="Times New Roman" panose="02020603050405020304" pitchFamily="18" charset="0"/>
              </a:rPr>
              <a:t>the</a:t>
            </a:r>
            <a:r>
              <a:rPr lang="en-US" sz="2800">
                <a:latin typeface="Times New Roman" panose="02020603050405020304" pitchFamily="18" charset="0"/>
              </a:rPr>
              <a:t> pink color reappears on warming, and dissipates again on cooling, then the unknown is a polyhydric alcohol. </a:t>
            </a:r>
            <a:endParaRPr lang="en-US" sz="2800"/>
          </a:p>
        </p:txBody>
      </p:sp>
    </p:spTree>
    <p:extLst>
      <p:ext uri="{BB962C8B-B14F-4D97-AF65-F5344CB8AC3E}">
        <p14:creationId xmlns:p14="http://schemas.microsoft.com/office/powerpoint/2010/main" val="157958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3" name="مستطيل 2"/>
          <p:cNvSpPr/>
          <p:nvPr/>
        </p:nvSpPr>
        <p:spPr>
          <a:xfrm>
            <a:off x="0" y="536436"/>
            <a:ext cx="11430000" cy="1384995"/>
          </a:xfrm>
          <a:prstGeom prst="rect">
            <a:avLst/>
          </a:prstGeom>
        </p:spPr>
        <p:txBody>
          <a:bodyPr wrap="square">
            <a:spAutoFit/>
          </a:bodyPr>
          <a:lstStyle/>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r>
              <a:rPr lang="en-US" sz="2800" b="1">
                <a:solidFill>
                  <a:srgbClr val="000000"/>
                </a:solidFill>
                <a:latin typeface="Arial" panose="020B0604020202020204" pitchFamily="34" charset="0"/>
              </a:rPr>
              <a:t> </a:t>
            </a:r>
            <a:endParaRPr lang="en-US" sz="2800"/>
          </a:p>
        </p:txBody>
      </p:sp>
      <p:sp>
        <p:nvSpPr>
          <p:cNvPr id="6" name="مستطيل 5"/>
          <p:cNvSpPr/>
          <p:nvPr/>
        </p:nvSpPr>
        <p:spPr>
          <a:xfrm>
            <a:off x="0" y="-23843"/>
            <a:ext cx="11715752" cy="4832092"/>
          </a:xfrm>
          <a:prstGeom prst="rect">
            <a:avLst/>
          </a:prstGeom>
        </p:spPr>
        <p:txBody>
          <a:bodyPr wrap="square">
            <a:spAutoFit/>
          </a:bodyPr>
          <a:lstStyle/>
          <a:p>
            <a:endParaRPr lang="en-US"/>
          </a:p>
          <a:p>
            <a:endParaRPr lang="ar-SA" sz="2800"/>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en-US" sz="2400" b="1">
              <a:latin typeface="Arial" panose="020B0604020202020204" pitchFamily="34" charset="0"/>
            </a:endParaRPr>
          </a:p>
          <a:p>
            <a:endParaRPr lang="en-US" sz="2800" b="1"/>
          </a:p>
          <a:p>
            <a:endParaRPr lang="en-US"/>
          </a:p>
        </p:txBody>
      </p:sp>
      <p:sp>
        <p:nvSpPr>
          <p:cNvPr id="4" name="مستطيل 3"/>
          <p:cNvSpPr/>
          <p:nvPr/>
        </p:nvSpPr>
        <p:spPr>
          <a:xfrm>
            <a:off x="190500" y="209550"/>
            <a:ext cx="10953750" cy="6494085"/>
          </a:xfrm>
          <a:prstGeom prst="rect">
            <a:avLst/>
          </a:prstGeom>
        </p:spPr>
        <p:txBody>
          <a:bodyPr wrap="square">
            <a:spAutoFit/>
          </a:bodyPr>
          <a:lstStyle/>
          <a:p>
            <a:endParaRPr lang="ar-SA" sz="3200"/>
          </a:p>
          <a:p>
            <a:endParaRPr lang="ar-SA" sz="3200"/>
          </a:p>
          <a:p>
            <a:endParaRPr lang="ar-SA" sz="3200"/>
          </a:p>
          <a:p>
            <a:endParaRPr lang="ar-SA" sz="3200"/>
          </a:p>
          <a:p>
            <a:endParaRPr lang="ar-SA" sz="3200"/>
          </a:p>
          <a:p>
            <a:endParaRPr lang="ar-SA" sz="3200"/>
          </a:p>
          <a:p>
            <a:endParaRPr lang="ar-SA" sz="3200"/>
          </a:p>
          <a:p>
            <a:endParaRPr lang="ar-SA" sz="3200"/>
          </a:p>
          <a:p>
            <a:endParaRPr lang="ar-SA" sz="3200"/>
          </a:p>
          <a:p>
            <a:endParaRPr lang="ar-SA" sz="3200"/>
          </a:p>
          <a:p>
            <a:endParaRPr lang="ar-SA" sz="3200"/>
          </a:p>
          <a:p>
            <a:endParaRPr lang="ar-SA" sz="3200"/>
          </a:p>
          <a:p>
            <a:endParaRPr lang="en-US" sz="3200"/>
          </a:p>
        </p:txBody>
      </p:sp>
      <p:pic>
        <p:nvPicPr>
          <p:cNvPr id="10" name="صورة 9"/>
          <p:cNvPicPr>
            <a:picLocks noChangeAspect="1"/>
          </p:cNvPicPr>
          <p:nvPr/>
        </p:nvPicPr>
        <p:blipFill>
          <a:blip r:embed="rId2"/>
          <a:stretch>
            <a:fillRect/>
          </a:stretch>
        </p:blipFill>
        <p:spPr>
          <a:xfrm>
            <a:off x="0" y="3959"/>
            <a:ext cx="11239500" cy="1653391"/>
          </a:xfrm>
          <a:prstGeom prst="rect">
            <a:avLst/>
          </a:prstGeom>
        </p:spPr>
      </p:pic>
      <p:pic>
        <p:nvPicPr>
          <p:cNvPr id="11" name="صورة 10"/>
          <p:cNvPicPr>
            <a:picLocks noChangeAspect="1"/>
          </p:cNvPicPr>
          <p:nvPr/>
        </p:nvPicPr>
        <p:blipFill>
          <a:blip r:embed="rId3"/>
          <a:stretch>
            <a:fillRect/>
          </a:stretch>
        </p:blipFill>
        <p:spPr>
          <a:xfrm>
            <a:off x="128590" y="1500843"/>
            <a:ext cx="11110910" cy="5408384"/>
          </a:xfrm>
          <a:prstGeom prst="rect">
            <a:avLst/>
          </a:prstGeom>
        </p:spPr>
      </p:pic>
    </p:spTree>
    <p:extLst>
      <p:ext uri="{BB962C8B-B14F-4D97-AF65-F5344CB8AC3E}">
        <p14:creationId xmlns:p14="http://schemas.microsoft.com/office/powerpoint/2010/main" val="142038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3" name="مستطيل 2"/>
          <p:cNvSpPr/>
          <p:nvPr/>
        </p:nvSpPr>
        <p:spPr>
          <a:xfrm>
            <a:off x="0" y="536436"/>
            <a:ext cx="11430000" cy="1384995"/>
          </a:xfrm>
          <a:prstGeom prst="rect">
            <a:avLst/>
          </a:prstGeom>
        </p:spPr>
        <p:txBody>
          <a:bodyPr wrap="square">
            <a:spAutoFit/>
          </a:bodyPr>
          <a:lstStyle/>
          <a:p>
            <a:endParaRPr lang="en-US" sz="2800" b="1">
              <a:solidFill>
                <a:srgbClr val="000000"/>
              </a:solidFill>
              <a:latin typeface="Arial" panose="020B0604020202020204" pitchFamily="34" charset="0"/>
            </a:endParaRPr>
          </a:p>
          <a:p>
            <a:endParaRPr lang="en-US" sz="2800" b="1">
              <a:solidFill>
                <a:srgbClr val="000000"/>
              </a:solidFill>
              <a:latin typeface="Arial" panose="020B0604020202020204" pitchFamily="34" charset="0"/>
            </a:endParaRPr>
          </a:p>
          <a:p>
            <a:r>
              <a:rPr lang="en-US" sz="2800" b="1">
                <a:solidFill>
                  <a:srgbClr val="000000"/>
                </a:solidFill>
                <a:latin typeface="Arial" panose="020B0604020202020204" pitchFamily="34" charset="0"/>
              </a:rPr>
              <a:t> </a:t>
            </a:r>
            <a:endParaRPr lang="en-US" sz="2800"/>
          </a:p>
        </p:txBody>
      </p:sp>
      <p:sp>
        <p:nvSpPr>
          <p:cNvPr id="6" name="مستطيل 5"/>
          <p:cNvSpPr/>
          <p:nvPr/>
        </p:nvSpPr>
        <p:spPr>
          <a:xfrm>
            <a:off x="0" y="-23843"/>
            <a:ext cx="11715752" cy="4832092"/>
          </a:xfrm>
          <a:prstGeom prst="rect">
            <a:avLst/>
          </a:prstGeom>
        </p:spPr>
        <p:txBody>
          <a:bodyPr wrap="square">
            <a:spAutoFit/>
          </a:bodyPr>
          <a:lstStyle/>
          <a:p>
            <a:endParaRPr lang="en-US"/>
          </a:p>
          <a:p>
            <a:endParaRPr lang="ar-SA" sz="2800"/>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en-US" sz="2400" b="1">
              <a:latin typeface="Arial" panose="020B0604020202020204" pitchFamily="34" charset="0"/>
            </a:endParaRPr>
          </a:p>
          <a:p>
            <a:endParaRPr lang="en-US" sz="2800" b="1"/>
          </a:p>
          <a:p>
            <a:endParaRPr lang="en-US"/>
          </a:p>
        </p:txBody>
      </p:sp>
      <p:sp>
        <p:nvSpPr>
          <p:cNvPr id="4" name="مستطيل 3"/>
          <p:cNvSpPr/>
          <p:nvPr/>
        </p:nvSpPr>
        <p:spPr>
          <a:xfrm>
            <a:off x="238125" y="5684590"/>
            <a:ext cx="10953750" cy="1231106"/>
          </a:xfrm>
          <a:prstGeom prst="rect">
            <a:avLst/>
          </a:prstGeom>
        </p:spPr>
        <p:txBody>
          <a:bodyPr wrap="square">
            <a:spAutoFit/>
          </a:bodyPr>
          <a:lstStyle/>
          <a:p>
            <a:endParaRPr lang="en-US"/>
          </a:p>
          <a:p>
            <a:r>
              <a:rPr lang="en-US" sz="2800" b="1"/>
              <a:t>Periodic Acid Reagent </a:t>
            </a:r>
            <a:r>
              <a:rPr lang="en-US" sz="2800"/>
              <a:t>Dissolve 0.5 g of </a:t>
            </a:r>
            <a:r>
              <a:rPr lang="en-US" sz="2800" err="1"/>
              <a:t>paraperiodic</a:t>
            </a:r>
            <a:r>
              <a:rPr lang="en-US" sz="2800"/>
              <a:t> acid (H5106 ) in 100 mL of distilled water. </a:t>
            </a:r>
          </a:p>
        </p:txBody>
      </p:sp>
      <p:sp>
        <p:nvSpPr>
          <p:cNvPr id="5" name="مستطيل 4"/>
          <p:cNvSpPr/>
          <p:nvPr/>
        </p:nvSpPr>
        <p:spPr>
          <a:xfrm>
            <a:off x="0" y="-279172"/>
            <a:ext cx="10953750" cy="4401205"/>
          </a:xfrm>
          <a:prstGeom prst="rect">
            <a:avLst/>
          </a:prstGeom>
        </p:spPr>
        <p:txBody>
          <a:bodyPr wrap="square">
            <a:spAutoFit/>
          </a:bodyPr>
          <a:lstStyle/>
          <a:p>
            <a:endParaRPr lang="en-US" sz="2800">
              <a:solidFill>
                <a:srgbClr val="000000"/>
              </a:solidFill>
              <a:latin typeface="Times New Roman" panose="02020603050405020304" pitchFamily="18" charset="0"/>
            </a:endParaRPr>
          </a:p>
          <a:p>
            <a:r>
              <a:rPr lang="en-US" sz="2800">
                <a:latin typeface="Times New Roman" panose="02020603050405020304" pitchFamily="18" charset="0"/>
              </a:rPr>
              <a:t>Place 2 mL of the periodic acid reagent in a small test tube, add one drop (no more) of concentrated nitric acid, and shake thoroughly. Then add one drop or a small crystal of the compound to be tested. Shake the mixture for 10-15 sec, and add one to two drops of5% aqueous silver nitrate solution. The instantaneous formation </a:t>
            </a:r>
            <a:r>
              <a:rPr lang="en-US" sz="2800" err="1">
                <a:latin typeface="Times New Roman" panose="02020603050405020304" pitchFamily="18" charset="0"/>
              </a:rPr>
              <a:t>ofa</a:t>
            </a:r>
            <a:r>
              <a:rPr lang="en-US" sz="2800">
                <a:latin typeface="Times New Roman" panose="02020603050405020304" pitchFamily="18" charset="0"/>
              </a:rPr>
              <a:t> </a:t>
            </a:r>
            <a:r>
              <a:rPr lang="en-US" sz="2800" i="1">
                <a:latin typeface="Times New Roman" panose="02020603050405020304" pitchFamily="18" charset="0"/>
              </a:rPr>
              <a:t>white </a:t>
            </a:r>
            <a:r>
              <a:rPr lang="en-US" sz="2800">
                <a:latin typeface="Times New Roman" panose="02020603050405020304" pitchFamily="18" charset="0"/>
              </a:rPr>
              <a:t>precipitate (silver iodate) indicates that the organic compound has been oxidized by the </a:t>
            </a:r>
            <a:r>
              <a:rPr lang="en-US" sz="2800" err="1">
                <a:latin typeface="Times New Roman" panose="02020603050405020304" pitchFamily="18" charset="0"/>
              </a:rPr>
              <a:t>periodate</a:t>
            </a:r>
            <a:r>
              <a:rPr lang="en-US" sz="2800">
                <a:latin typeface="Times New Roman" panose="02020603050405020304" pitchFamily="18" charset="0"/>
              </a:rPr>
              <a:t>, which is thereby reduced to iodate. This constitutes a positive test. Failure to form a precipitate, or the appearance of a brown precipitate that </a:t>
            </a:r>
            <a:r>
              <a:rPr lang="en-US" sz="2800" err="1">
                <a:latin typeface="Times New Roman" panose="02020603050405020304" pitchFamily="18" charset="0"/>
              </a:rPr>
              <a:t>redissolves</a:t>
            </a:r>
            <a:r>
              <a:rPr lang="en-US" sz="2800">
                <a:latin typeface="Times New Roman" panose="02020603050405020304" pitchFamily="18" charset="0"/>
              </a:rPr>
              <a:t> on shaking, constitutes a negative test. </a:t>
            </a:r>
            <a:endParaRPr lang="en-US" sz="2800"/>
          </a:p>
        </p:txBody>
      </p:sp>
      <p:pic>
        <p:nvPicPr>
          <p:cNvPr id="7" name="صورة 6"/>
          <p:cNvPicPr>
            <a:picLocks noChangeAspect="1"/>
          </p:cNvPicPr>
          <p:nvPr/>
        </p:nvPicPr>
        <p:blipFill>
          <a:blip r:embed="rId2"/>
          <a:stretch>
            <a:fillRect/>
          </a:stretch>
        </p:blipFill>
        <p:spPr>
          <a:xfrm>
            <a:off x="381000" y="4425047"/>
            <a:ext cx="9163050" cy="1582709"/>
          </a:xfrm>
          <a:prstGeom prst="rect">
            <a:avLst/>
          </a:prstGeom>
        </p:spPr>
      </p:pic>
    </p:spTree>
    <p:extLst>
      <p:ext uri="{BB962C8B-B14F-4D97-AF65-F5344CB8AC3E}">
        <p14:creationId xmlns:p14="http://schemas.microsoft.com/office/powerpoint/2010/main" val="279253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718198" y="1468683"/>
            <a:ext cx="11526717" cy="13469856"/>
          </a:xfrm>
        </p:spPr>
        <p:txBody>
          <a:bodyPr>
            <a:normAutofit/>
          </a:bodyPr>
          <a:lstStyle/>
          <a:p>
            <a:pPr lvl="0" algn="l"/>
            <a:r>
              <a:rPr lang="en-US" sz="3400" b="1"/>
              <a:t> </a:t>
            </a:r>
            <a:endParaRPr lang="en-US" sz="3400"/>
          </a:p>
          <a:p>
            <a:pPr lvl="0" algn="l"/>
            <a:endParaRPr lang="en-US" sz="2400" b="1"/>
          </a:p>
          <a:p>
            <a:pPr lvl="0" algn="l"/>
            <a:endParaRPr lang="en-US"/>
          </a:p>
        </p:txBody>
      </p:sp>
      <p:sp>
        <p:nvSpPr>
          <p:cNvPr id="4" name="Rectangle 3"/>
          <p:cNvSpPr>
            <a:spLocks noChangeArrowheads="1"/>
          </p:cNvSpPr>
          <p:nvPr/>
        </p:nvSpPr>
        <p:spPr bwMode="auto">
          <a:xfrm>
            <a:off x="0" y="2373873"/>
            <a:ext cx="1847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905398" y="4268679"/>
            <a:ext cx="149446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مستطيل 4"/>
          <p:cNvSpPr/>
          <p:nvPr/>
        </p:nvSpPr>
        <p:spPr>
          <a:xfrm>
            <a:off x="731928" y="223342"/>
            <a:ext cx="9676435" cy="12557284"/>
          </a:xfrm>
          <a:prstGeom prst="rect">
            <a:avLst/>
          </a:prstGeom>
        </p:spPr>
        <p:txBody>
          <a:bodyPr wrap="square">
            <a:spAutoFit/>
          </a:bodyPr>
          <a:lstStyle/>
          <a:p>
            <a:r>
              <a:rPr lang="en-US" sz="3600">
                <a:latin typeface="Times New Roman" panose="02020603050405020304" pitchFamily="18" charset="0"/>
                <a:ea typeface="Times New Roman" panose="02020603050405020304" pitchFamily="18" charset="0"/>
              </a:rPr>
              <a:t>2- Boiling Point </a:t>
            </a:r>
            <a:r>
              <a:rPr lang="en-US">
                <a:latin typeface="Times New Roman" panose="02020603050405020304" pitchFamily="18" charset="0"/>
                <a:ea typeface="Times New Roman" panose="02020603050405020304" pitchFamily="18" charset="0"/>
              </a:rPr>
              <a:t>:</a:t>
            </a:r>
          </a:p>
          <a:p>
            <a:endParaRPr lang="en-US" sz="1600">
              <a:effectLst/>
              <a:latin typeface="Times New Roman" panose="02020603050405020304" pitchFamily="18" charset="0"/>
              <a:ea typeface="Times New Roman" panose="02020603050405020304" pitchFamily="18" charset="0"/>
            </a:endParaRPr>
          </a:p>
          <a:p>
            <a:endParaRPr lang="en-US" sz="1600">
              <a:latin typeface="Times New Roman" panose="02020603050405020304" pitchFamily="18" charset="0"/>
              <a:ea typeface="Times New Roman" panose="02020603050405020304" pitchFamily="18" charset="0"/>
            </a:endParaRPr>
          </a:p>
          <a:p>
            <a:pPr rtl="1"/>
            <a:r>
              <a:rPr lang="ar-SA"/>
              <a:t> -   </a:t>
            </a:r>
            <a:r>
              <a:rPr lang="en-US" sz="2800"/>
              <a:t>the temperature at which boiling occurs under a pressure of 1 </a:t>
            </a:r>
            <a:r>
              <a:rPr lang="en-US" sz="2800">
                <a:hlinkClick r:id="rId2" tooltip="Bar (unit)"/>
              </a:rPr>
              <a:t>bar</a:t>
            </a:r>
            <a:r>
              <a:rPr lang="ar-SA" sz="2800"/>
              <a:t>  </a:t>
            </a:r>
            <a:endParaRPr lang="en-US" sz="2800"/>
          </a:p>
          <a:p>
            <a:r>
              <a:rPr lang="en-US" sz="2800" b="1"/>
              <a:t>Or</a:t>
            </a:r>
            <a:r>
              <a:rPr lang="en-US" sz="2800"/>
              <a:t> </a:t>
            </a:r>
          </a:p>
          <a:p>
            <a:pPr marL="457200" indent="-457200">
              <a:buFontTx/>
              <a:buChar char="-"/>
            </a:pPr>
            <a:r>
              <a:rPr lang="en-US" sz="2800"/>
              <a:t>the temperature at which the </a:t>
            </a:r>
            <a:r>
              <a:rPr lang="en-US" sz="2800">
                <a:hlinkClick r:id="rId3" tooltip="Vapor pressure"/>
              </a:rPr>
              <a:t>vapor pressure</a:t>
            </a:r>
            <a:r>
              <a:rPr lang="en-US" sz="2800"/>
              <a:t> of the </a:t>
            </a:r>
            <a:r>
              <a:rPr lang="en-US" sz="2800">
                <a:hlinkClick r:id="rId4" tooltip="Liquid"/>
              </a:rPr>
              <a:t>liquid</a:t>
            </a:r>
            <a:r>
              <a:rPr lang="en-US" sz="2800"/>
              <a:t> equals the </a:t>
            </a:r>
            <a:r>
              <a:rPr lang="en-US" sz="2800">
                <a:hlinkClick r:id="rId5" tooltip="Pressure"/>
              </a:rPr>
              <a:t>pressure</a:t>
            </a:r>
            <a:r>
              <a:rPr lang="en-US" sz="2800"/>
              <a:t> surrounding the liquid and the liquid changes into a vapor.</a:t>
            </a:r>
            <a:endParaRPr lang="ar-SA" sz="2800"/>
          </a:p>
          <a:p>
            <a:pPr marL="457200" indent="-457200">
              <a:buFontTx/>
              <a:buChar char="-"/>
            </a:pPr>
            <a:r>
              <a:rPr lang="en-US" sz="2800"/>
              <a:t>Evaporation , boiling.</a:t>
            </a:r>
            <a:endParaRPr lang="ar-SA" sz="2800"/>
          </a:p>
          <a:p>
            <a:endParaRPr lang="en-US" sz="2800"/>
          </a:p>
          <a:p>
            <a:pPr marL="457200" indent="-457200">
              <a:buFontTx/>
              <a:buChar char="-"/>
            </a:pPr>
            <a:r>
              <a:rPr lang="en-US" sz="2800"/>
              <a:t>boiling point as a criterion of purity or a basis for </a:t>
            </a:r>
            <a:r>
              <a:rPr lang="ar-SA" sz="2800"/>
              <a:t>  </a:t>
            </a:r>
          </a:p>
          <a:p>
            <a:r>
              <a:rPr lang="ar-SA" sz="2800"/>
              <a:t>    </a:t>
            </a:r>
            <a:r>
              <a:rPr lang="en-US" sz="2800"/>
              <a:t>identity. (constant or</a:t>
            </a:r>
            <a:r>
              <a:rPr lang="ar-SA" sz="2800"/>
              <a:t> </a:t>
            </a:r>
            <a:r>
              <a:rPr lang="en-US" sz="2800"/>
              <a:t>range)</a:t>
            </a:r>
            <a:endParaRPr lang="ar-SA" sz="2800"/>
          </a:p>
          <a:p>
            <a:endParaRPr lang="en-US" sz="2800"/>
          </a:p>
          <a:p>
            <a:r>
              <a:rPr lang="en-US" sz="2800"/>
              <a:t>- Atmospheric pressure variations have a significant </a:t>
            </a:r>
            <a:r>
              <a:rPr lang="ar-SA" sz="2800"/>
              <a:t>   </a:t>
            </a:r>
          </a:p>
          <a:p>
            <a:r>
              <a:rPr lang="ar-SA" sz="2800"/>
              <a:t>  </a:t>
            </a:r>
            <a:r>
              <a:rPr lang="en-US" sz="2800"/>
              <a:t>effect </a:t>
            </a:r>
            <a:r>
              <a:rPr lang="ar-SA" sz="2800"/>
              <a:t> </a:t>
            </a:r>
            <a:r>
              <a:rPr lang="en-US" sz="2800"/>
              <a:t>upon boiling point.</a:t>
            </a:r>
          </a:p>
          <a:p>
            <a:endParaRPr lang="en-US" sz="1600">
              <a:effectLst/>
              <a:latin typeface="Times New Roman" panose="02020603050405020304" pitchFamily="18" charset="0"/>
              <a:ea typeface="Times New Roman" panose="02020603050405020304" pitchFamily="18" charset="0"/>
            </a:endParaRPr>
          </a:p>
          <a:p>
            <a:endParaRPr lang="en-US" sz="1600">
              <a:latin typeface="Times New Roman" panose="02020603050405020304" pitchFamily="18" charset="0"/>
              <a:ea typeface="Times New Roman" panose="02020603050405020304" pitchFamily="18" charset="0"/>
            </a:endParaRPr>
          </a:p>
          <a:p>
            <a:endParaRPr lang="en-US" sz="1600">
              <a:effectLst/>
              <a:latin typeface="Times New Roman" panose="02020603050405020304" pitchFamily="18" charset="0"/>
              <a:ea typeface="Times New Roman" panose="02020603050405020304" pitchFamily="18" charset="0"/>
            </a:endParaRPr>
          </a:p>
          <a:p>
            <a:endParaRPr lang="en-US" sz="1600">
              <a:latin typeface="Times New Roman" panose="02020603050405020304" pitchFamily="18" charset="0"/>
              <a:ea typeface="Times New Roman" panose="02020603050405020304" pitchFamily="18" charset="0"/>
            </a:endParaRPr>
          </a:p>
          <a:p>
            <a:endParaRPr lang="en-US" sz="1600">
              <a:effectLst/>
              <a:latin typeface="Times New Roman" panose="02020603050405020304" pitchFamily="18" charset="0"/>
              <a:ea typeface="Times New Roman" panose="02020603050405020304" pitchFamily="18" charset="0"/>
            </a:endParaRPr>
          </a:p>
          <a:p>
            <a:endParaRPr lang="en-US" sz="1600">
              <a:latin typeface="Times New Roman" panose="02020603050405020304" pitchFamily="18" charset="0"/>
              <a:ea typeface="Times New Roman" panose="02020603050405020304" pitchFamily="18" charset="0"/>
            </a:endParaRPr>
          </a:p>
          <a:p>
            <a:endParaRPr lang="en-US" sz="1600">
              <a:effectLst/>
              <a:latin typeface="Times New Roman" panose="02020603050405020304" pitchFamily="18" charset="0"/>
              <a:ea typeface="Times New Roman" panose="02020603050405020304" pitchFamily="18" charset="0"/>
            </a:endParaRPr>
          </a:p>
          <a:p>
            <a:endParaRPr lang="en-US" sz="1600">
              <a:latin typeface="Times New Roman" panose="02020603050405020304" pitchFamily="18" charset="0"/>
              <a:ea typeface="Times New Roman" panose="02020603050405020304" pitchFamily="18" charset="0"/>
            </a:endParaRPr>
          </a:p>
          <a:p>
            <a:endParaRPr lang="en-US" sz="1600">
              <a:effectLst/>
              <a:latin typeface="Times New Roman" panose="02020603050405020304" pitchFamily="18" charset="0"/>
              <a:ea typeface="Times New Roman" panose="02020603050405020304" pitchFamily="18" charset="0"/>
            </a:endParaRPr>
          </a:p>
          <a:p>
            <a:endParaRPr lang="en-US" sz="1600">
              <a:latin typeface="Times New Roman" panose="02020603050405020304" pitchFamily="18" charset="0"/>
              <a:ea typeface="Times New Roman" panose="02020603050405020304" pitchFamily="18" charset="0"/>
            </a:endParaRPr>
          </a:p>
          <a:p>
            <a:endParaRPr lang="en-US" sz="1600">
              <a:effectLst/>
              <a:latin typeface="Times New Roman" panose="02020603050405020304" pitchFamily="18" charset="0"/>
              <a:ea typeface="Times New Roman" panose="02020603050405020304" pitchFamily="18" charset="0"/>
            </a:endParaRPr>
          </a:p>
          <a:p>
            <a:endParaRPr lang="en-US" sz="1600">
              <a:latin typeface="Times New Roman" panose="02020603050405020304" pitchFamily="18" charset="0"/>
              <a:ea typeface="Times New Roman" panose="02020603050405020304" pitchFamily="18" charset="0"/>
            </a:endParaRPr>
          </a:p>
          <a:p>
            <a:endParaRPr lang="en-US" sz="1600">
              <a:effectLst/>
              <a:latin typeface="Times New Roman" panose="02020603050405020304" pitchFamily="18" charset="0"/>
              <a:ea typeface="Times New Roman" panose="02020603050405020304" pitchFamily="18" charset="0"/>
            </a:endParaRPr>
          </a:p>
          <a:p>
            <a:endParaRPr lang="en-US" sz="1600">
              <a:latin typeface="Times New Roman" panose="02020603050405020304" pitchFamily="18" charset="0"/>
              <a:ea typeface="Times New Roman" panose="02020603050405020304" pitchFamily="18" charset="0"/>
            </a:endParaRPr>
          </a:p>
          <a:p>
            <a:endParaRPr lang="en-US" sz="1600">
              <a:effectLst/>
              <a:latin typeface="Times New Roman" panose="02020603050405020304" pitchFamily="18" charset="0"/>
              <a:ea typeface="Times New Roman" panose="02020603050405020304" pitchFamily="18" charset="0"/>
            </a:endParaRPr>
          </a:p>
          <a:p>
            <a:endParaRPr lang="en-US" sz="1600">
              <a:latin typeface="Times New Roman" panose="02020603050405020304" pitchFamily="18" charset="0"/>
              <a:ea typeface="Times New Roman" panose="02020603050405020304" pitchFamily="18" charset="0"/>
            </a:endParaRPr>
          </a:p>
          <a:p>
            <a:endParaRPr lang="en-US" sz="1600">
              <a:effectLst/>
              <a:latin typeface="Times New Roman" panose="02020603050405020304" pitchFamily="18" charset="0"/>
              <a:ea typeface="Times New Roman" panose="02020603050405020304" pitchFamily="18" charset="0"/>
            </a:endParaRPr>
          </a:p>
          <a:p>
            <a:endParaRPr lang="en-US" sz="1600">
              <a:latin typeface="Times New Roman" panose="02020603050405020304" pitchFamily="18" charset="0"/>
              <a:ea typeface="Times New Roman" panose="02020603050405020304" pitchFamily="18" charset="0"/>
            </a:endParaRPr>
          </a:p>
          <a:p>
            <a:endParaRPr lang="en-US" sz="1600">
              <a:effectLst/>
              <a:latin typeface="Times New Roman" panose="02020603050405020304" pitchFamily="18" charset="0"/>
              <a:ea typeface="Times New Roman" panose="02020603050405020304" pitchFamily="18" charset="0"/>
            </a:endParaRPr>
          </a:p>
          <a:p>
            <a:endParaRPr lang="en-US" sz="1600">
              <a:latin typeface="Times New Roman" panose="02020603050405020304" pitchFamily="18" charset="0"/>
              <a:ea typeface="Times New Roman" panose="02020603050405020304" pitchFamily="18" charset="0"/>
            </a:endParaRPr>
          </a:p>
          <a:p>
            <a:endParaRPr lang="en-US" sz="1600">
              <a:effectLst/>
              <a:latin typeface="Times New Roman" panose="02020603050405020304" pitchFamily="18" charset="0"/>
              <a:ea typeface="Times New Roman" panose="02020603050405020304" pitchFamily="18" charset="0"/>
            </a:endParaRPr>
          </a:p>
          <a:p>
            <a:endParaRPr lang="en-US" sz="1600">
              <a:latin typeface="Times New Roman" panose="02020603050405020304" pitchFamily="18" charset="0"/>
              <a:ea typeface="Times New Roman" panose="02020603050405020304" pitchFamily="18" charset="0"/>
            </a:endParaRPr>
          </a:p>
          <a:p>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2857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Effect transition="in" filter="fade">
                                      <p:cBhvr>
                                        <p:cTn id="11" dur="500"/>
                                        <p:tgtEl>
                                          <p:spTgt spid="5">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fade">
                                      <p:cBhvr>
                                        <p:cTn id="16" dur="500"/>
                                        <p:tgtEl>
                                          <p:spTgt spid="5">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500"/>
                                        <p:tgtEl>
                                          <p:spTgt spid="5">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3" name="مستطيل 2"/>
          <p:cNvSpPr/>
          <p:nvPr/>
        </p:nvSpPr>
        <p:spPr>
          <a:xfrm>
            <a:off x="0" y="124405"/>
            <a:ext cx="11430000" cy="1384995"/>
          </a:xfrm>
          <a:prstGeom prst="rect">
            <a:avLst/>
          </a:prstGeom>
        </p:spPr>
        <p:txBody>
          <a:bodyPr wrap="square">
            <a:spAutoFit/>
          </a:bodyPr>
          <a:lstStyle/>
          <a:p>
            <a:r>
              <a:rPr lang="en-US" sz="2800" b="1"/>
              <a:t>Experiment 28 Benedict's Solution </a:t>
            </a:r>
            <a:endParaRPr lang="en-US" sz="2800"/>
          </a:p>
          <a:p>
            <a:r>
              <a:rPr lang="en-US" sz="2800"/>
              <a:t>Compounds Containing No Sulfur </a:t>
            </a:r>
            <a:endParaRPr lang="ar-SA" sz="2800"/>
          </a:p>
          <a:p>
            <a:endParaRPr lang="en-US" sz="2800"/>
          </a:p>
        </p:txBody>
      </p:sp>
      <p:sp>
        <p:nvSpPr>
          <p:cNvPr id="6" name="مستطيل 5"/>
          <p:cNvSpPr/>
          <p:nvPr/>
        </p:nvSpPr>
        <p:spPr>
          <a:xfrm>
            <a:off x="0" y="-23843"/>
            <a:ext cx="11715752" cy="4832092"/>
          </a:xfrm>
          <a:prstGeom prst="rect">
            <a:avLst/>
          </a:prstGeom>
        </p:spPr>
        <p:txBody>
          <a:bodyPr wrap="square">
            <a:spAutoFit/>
          </a:bodyPr>
          <a:lstStyle/>
          <a:p>
            <a:endParaRPr lang="en-US"/>
          </a:p>
          <a:p>
            <a:endParaRPr lang="ar-SA" sz="2800"/>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en-US" sz="2400" b="1">
              <a:latin typeface="Arial" panose="020B0604020202020204" pitchFamily="34" charset="0"/>
            </a:endParaRPr>
          </a:p>
          <a:p>
            <a:endParaRPr lang="en-US" sz="2800" b="1"/>
          </a:p>
          <a:p>
            <a:endParaRPr lang="en-US"/>
          </a:p>
        </p:txBody>
      </p:sp>
      <p:pic>
        <p:nvPicPr>
          <p:cNvPr id="8" name="صورة 7"/>
          <p:cNvPicPr>
            <a:picLocks noChangeAspect="1"/>
          </p:cNvPicPr>
          <p:nvPr/>
        </p:nvPicPr>
        <p:blipFill>
          <a:blip r:embed="rId2"/>
          <a:stretch>
            <a:fillRect/>
          </a:stretch>
        </p:blipFill>
        <p:spPr>
          <a:xfrm>
            <a:off x="242887" y="1015402"/>
            <a:ext cx="10634663" cy="5709248"/>
          </a:xfrm>
          <a:prstGeom prst="rect">
            <a:avLst/>
          </a:prstGeom>
        </p:spPr>
      </p:pic>
    </p:spTree>
    <p:extLst>
      <p:ext uri="{BB962C8B-B14F-4D97-AF65-F5344CB8AC3E}">
        <p14:creationId xmlns:p14="http://schemas.microsoft.com/office/powerpoint/2010/main" val="134990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3" name="مستطيل 2"/>
          <p:cNvSpPr/>
          <p:nvPr/>
        </p:nvSpPr>
        <p:spPr>
          <a:xfrm>
            <a:off x="0" y="124405"/>
            <a:ext cx="11430000" cy="5693866"/>
          </a:xfrm>
          <a:prstGeom prst="rect">
            <a:avLst/>
          </a:prstGeom>
        </p:spPr>
        <p:txBody>
          <a:bodyPr wrap="square">
            <a:spAutoFit/>
          </a:bodyPr>
          <a:lstStyle/>
          <a:p>
            <a:r>
              <a:rPr lang="en-US" sz="2800" b="1"/>
              <a:t>Experiment 28 Benedict's Solution </a:t>
            </a:r>
            <a:endParaRPr lang="en-US" sz="2800"/>
          </a:p>
          <a:p>
            <a:r>
              <a:rPr lang="en-US" sz="2800"/>
              <a:t>Compounds Containing No Sulfur </a:t>
            </a:r>
            <a:endParaRPr lang="ar-SA" sz="2800"/>
          </a:p>
          <a:p>
            <a:endParaRPr lang="ar-SA" sz="2800"/>
          </a:p>
          <a:p>
            <a:endParaRPr lang="ar-SA" sz="2800"/>
          </a:p>
          <a:p>
            <a:endParaRPr lang="en-US" sz="2800"/>
          </a:p>
          <a:p>
            <a:r>
              <a:rPr lang="en-US" sz="2800"/>
              <a:t>To a solution or suspension of 0.2 g of the compound in 5 mL of water, add 5 mL of Benedict's solution. Benedict's solution oxidizes a variety of compounds, with the corresponding reduction of Cu+2 to Cu+ 1. The precipitation of the copper(I) oxide as a red, yellow, or yellowish-green solid is a positive test.</a:t>
            </a:r>
            <a:endParaRPr lang="ar-SA" sz="2800"/>
          </a:p>
          <a:p>
            <a:r>
              <a:rPr lang="en-US" sz="2800"/>
              <a:t> </a:t>
            </a:r>
            <a:endParaRPr lang="ar-SA" sz="2800"/>
          </a:p>
          <a:p>
            <a:endParaRPr lang="ar-SA" sz="2800"/>
          </a:p>
          <a:p>
            <a:endParaRPr lang="en-US" sz="2800"/>
          </a:p>
        </p:txBody>
      </p:sp>
      <p:sp>
        <p:nvSpPr>
          <p:cNvPr id="6" name="مستطيل 5"/>
          <p:cNvSpPr/>
          <p:nvPr/>
        </p:nvSpPr>
        <p:spPr>
          <a:xfrm>
            <a:off x="0" y="-23843"/>
            <a:ext cx="11715752" cy="4832092"/>
          </a:xfrm>
          <a:prstGeom prst="rect">
            <a:avLst/>
          </a:prstGeom>
        </p:spPr>
        <p:txBody>
          <a:bodyPr wrap="square">
            <a:spAutoFit/>
          </a:bodyPr>
          <a:lstStyle/>
          <a:p>
            <a:endParaRPr lang="en-US"/>
          </a:p>
          <a:p>
            <a:endParaRPr lang="ar-SA" sz="2800"/>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en-US" sz="2400" b="1">
              <a:latin typeface="Arial" panose="020B0604020202020204" pitchFamily="34" charset="0"/>
            </a:endParaRPr>
          </a:p>
          <a:p>
            <a:endParaRPr lang="en-US" sz="2800" b="1"/>
          </a:p>
          <a:p>
            <a:endParaRPr lang="en-US"/>
          </a:p>
        </p:txBody>
      </p:sp>
      <p:pic>
        <p:nvPicPr>
          <p:cNvPr id="4" name="صورة 3"/>
          <p:cNvPicPr>
            <a:picLocks noChangeAspect="1"/>
          </p:cNvPicPr>
          <p:nvPr/>
        </p:nvPicPr>
        <p:blipFill>
          <a:blip r:embed="rId2"/>
          <a:stretch>
            <a:fillRect/>
          </a:stretch>
        </p:blipFill>
        <p:spPr>
          <a:xfrm>
            <a:off x="0" y="1052230"/>
            <a:ext cx="9676369" cy="1176620"/>
          </a:xfrm>
          <a:prstGeom prst="rect">
            <a:avLst/>
          </a:prstGeom>
        </p:spPr>
      </p:pic>
    </p:spTree>
    <p:extLst>
      <p:ext uri="{BB962C8B-B14F-4D97-AF65-F5344CB8AC3E}">
        <p14:creationId xmlns:p14="http://schemas.microsoft.com/office/powerpoint/2010/main" val="135284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6" name="مستطيل 5"/>
          <p:cNvSpPr/>
          <p:nvPr/>
        </p:nvSpPr>
        <p:spPr>
          <a:xfrm>
            <a:off x="0" y="-23843"/>
            <a:ext cx="11715752" cy="4832092"/>
          </a:xfrm>
          <a:prstGeom prst="rect">
            <a:avLst/>
          </a:prstGeom>
        </p:spPr>
        <p:txBody>
          <a:bodyPr wrap="square">
            <a:spAutoFit/>
          </a:bodyPr>
          <a:lstStyle/>
          <a:p>
            <a:endParaRPr lang="en-US"/>
          </a:p>
          <a:p>
            <a:endParaRPr lang="ar-SA" sz="2800"/>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en-US" sz="2400" b="1">
              <a:latin typeface="Arial" panose="020B0604020202020204" pitchFamily="34" charset="0"/>
            </a:endParaRPr>
          </a:p>
          <a:p>
            <a:endParaRPr lang="en-US" sz="2800" b="1"/>
          </a:p>
          <a:p>
            <a:endParaRPr lang="en-US"/>
          </a:p>
        </p:txBody>
      </p:sp>
      <p:pic>
        <p:nvPicPr>
          <p:cNvPr id="7" name="صورة 6"/>
          <p:cNvPicPr>
            <a:picLocks noChangeAspect="1"/>
          </p:cNvPicPr>
          <p:nvPr/>
        </p:nvPicPr>
        <p:blipFill>
          <a:blip r:embed="rId2"/>
          <a:stretch>
            <a:fillRect/>
          </a:stretch>
        </p:blipFill>
        <p:spPr>
          <a:xfrm>
            <a:off x="0" y="-1"/>
            <a:ext cx="9220200" cy="2190751"/>
          </a:xfrm>
          <a:prstGeom prst="rect">
            <a:avLst/>
          </a:prstGeom>
        </p:spPr>
      </p:pic>
      <p:pic>
        <p:nvPicPr>
          <p:cNvPr id="8" name="صورة 7"/>
          <p:cNvPicPr>
            <a:picLocks noChangeAspect="1"/>
          </p:cNvPicPr>
          <p:nvPr/>
        </p:nvPicPr>
        <p:blipFill>
          <a:blip r:embed="rId3"/>
          <a:stretch>
            <a:fillRect/>
          </a:stretch>
        </p:blipFill>
        <p:spPr>
          <a:xfrm>
            <a:off x="0" y="1962805"/>
            <a:ext cx="11239500" cy="4876800"/>
          </a:xfrm>
          <a:prstGeom prst="rect">
            <a:avLst/>
          </a:prstGeom>
        </p:spPr>
      </p:pic>
    </p:spTree>
    <p:extLst>
      <p:ext uri="{BB962C8B-B14F-4D97-AF65-F5344CB8AC3E}">
        <p14:creationId xmlns:p14="http://schemas.microsoft.com/office/powerpoint/2010/main" val="230142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6" name="مستطيل 5"/>
          <p:cNvSpPr/>
          <p:nvPr/>
        </p:nvSpPr>
        <p:spPr>
          <a:xfrm>
            <a:off x="0" y="-23843"/>
            <a:ext cx="11715752" cy="4832092"/>
          </a:xfrm>
          <a:prstGeom prst="rect">
            <a:avLst/>
          </a:prstGeom>
        </p:spPr>
        <p:txBody>
          <a:bodyPr wrap="square">
            <a:spAutoFit/>
          </a:bodyPr>
          <a:lstStyle/>
          <a:p>
            <a:endParaRPr lang="en-US"/>
          </a:p>
          <a:p>
            <a:endParaRPr lang="ar-SA" sz="2800"/>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en-US" sz="2400" b="1">
              <a:latin typeface="Arial" panose="020B0604020202020204" pitchFamily="34" charset="0"/>
            </a:endParaRPr>
          </a:p>
          <a:p>
            <a:endParaRPr lang="en-US" sz="2800" b="1"/>
          </a:p>
          <a:p>
            <a:endParaRPr lang="en-US"/>
          </a:p>
        </p:txBody>
      </p:sp>
      <p:sp>
        <p:nvSpPr>
          <p:cNvPr id="3" name="مستطيل 2"/>
          <p:cNvSpPr/>
          <p:nvPr/>
        </p:nvSpPr>
        <p:spPr>
          <a:xfrm>
            <a:off x="0" y="-131565"/>
            <a:ext cx="11049000" cy="5509200"/>
          </a:xfrm>
          <a:prstGeom prst="rect">
            <a:avLst/>
          </a:prstGeom>
        </p:spPr>
        <p:txBody>
          <a:bodyPr wrap="square">
            <a:spAutoFit/>
          </a:bodyPr>
          <a:lstStyle/>
          <a:p>
            <a:r>
              <a:rPr lang="en-US">
                <a:latin typeface="Times New Roman" panose="02020603050405020304" pitchFamily="18" charset="0"/>
              </a:rPr>
              <a:t>.</a:t>
            </a:r>
            <a:endParaRPr lang="en-US" sz="2800">
              <a:solidFill>
                <a:srgbClr val="000000"/>
              </a:solidFill>
              <a:latin typeface="Times New Roman" panose="02020603050405020304" pitchFamily="18" charset="0"/>
            </a:endParaRPr>
          </a:p>
          <a:p>
            <a:r>
              <a:rPr lang="en-US" sz="2800">
                <a:latin typeface="Times New Roman" panose="02020603050405020304" pitchFamily="18" charset="0"/>
              </a:rPr>
              <a:t>To a solution of 0.2 g of the compound in 5 mL of water, add 5 mL of Fehling's solution and heat the mixture to boiling. Cool the solution. Fehling's solution oxidizes many compounds, and copper in the reagent is reduced from Cu+</a:t>
            </a:r>
            <a:r>
              <a:rPr lang="en-US" sz="2800" baseline="30000">
                <a:latin typeface="Times New Roman" panose="02020603050405020304" pitchFamily="18" charset="0"/>
              </a:rPr>
              <a:t>2 </a:t>
            </a:r>
            <a:r>
              <a:rPr lang="en-US" sz="2800">
                <a:latin typeface="Times New Roman" panose="02020603050405020304" pitchFamily="18" charset="0"/>
              </a:rPr>
              <a:t>to Cu+ </a:t>
            </a:r>
            <a:r>
              <a:rPr lang="en-US" sz="2800" baseline="30000">
                <a:latin typeface="Times New Roman" panose="02020603050405020304" pitchFamily="18" charset="0"/>
              </a:rPr>
              <a:t>1</a:t>
            </a:r>
            <a:r>
              <a:rPr lang="en-US" sz="2800">
                <a:latin typeface="Times New Roman" panose="02020603050405020304" pitchFamily="18" charset="0"/>
              </a:rPr>
              <a:t>. The precipitation of the copper(I) oxide as a red, yellow, or yellowish-green solid is a positive test</a:t>
            </a:r>
            <a:r>
              <a:rPr lang="en-US">
                <a:latin typeface="Times New Roman" panose="02020603050405020304" pitchFamily="18" charset="0"/>
              </a:rPr>
              <a:t> </a:t>
            </a:r>
            <a:endParaRPr lang="ar-SA">
              <a:latin typeface="Times New Roman" panose="02020603050405020304" pitchFamily="18" charset="0"/>
            </a:endParaRPr>
          </a:p>
          <a:p>
            <a:endParaRPr lang="ar-SA">
              <a:latin typeface="Times New Roman" panose="02020603050405020304" pitchFamily="18" charset="0"/>
            </a:endParaRPr>
          </a:p>
          <a:p>
            <a:endParaRPr lang="en-US"/>
          </a:p>
          <a:p>
            <a:r>
              <a:rPr lang="en-US" sz="2800">
                <a:latin typeface="Times New Roman" panose="02020603050405020304" pitchFamily="18" charset="0"/>
              </a:rPr>
              <a:t>Fehling's Solution Mix 2.5 mL of the following two solutions immediately before use. Fehling's solution #1: Dissolve 8.65 g of hydrated copper sulfate crystals in 100 mL of water and dilute the solution to 125 </a:t>
            </a:r>
            <a:r>
              <a:rPr lang="en-US" sz="2800" err="1">
                <a:latin typeface="Times New Roman" panose="02020603050405020304" pitchFamily="18" charset="0"/>
              </a:rPr>
              <a:t>mL.</a:t>
            </a:r>
            <a:r>
              <a:rPr lang="en-US" sz="2800">
                <a:latin typeface="Times New Roman" panose="02020603050405020304" pitchFamily="18" charset="0"/>
              </a:rPr>
              <a:t> Fehling's solution #2: Dissolve 43.2 g of sodium potassium tartrate and 17.5 g of sodium hydroxide in 50 mL of water and dilute the solution to 125 </a:t>
            </a:r>
            <a:r>
              <a:rPr lang="en-US" sz="2800" err="1">
                <a:latin typeface="Times New Roman" panose="02020603050405020304" pitchFamily="18" charset="0"/>
              </a:rPr>
              <a:t>mL.</a:t>
            </a:r>
            <a:r>
              <a:rPr lang="en-US" sz="2800">
                <a:latin typeface="Times New Roman" panose="02020603050405020304" pitchFamily="18" charset="0"/>
              </a:rPr>
              <a:t> </a:t>
            </a:r>
            <a:endParaRPr lang="ar-SA" sz="2800">
              <a:latin typeface="Times New Roman" panose="02020603050405020304" pitchFamily="18" charset="0"/>
            </a:endParaRPr>
          </a:p>
          <a:p>
            <a:endParaRPr lang="en-US"/>
          </a:p>
        </p:txBody>
      </p:sp>
    </p:spTree>
    <p:extLst>
      <p:ext uri="{BB962C8B-B14F-4D97-AF65-F5344CB8AC3E}">
        <p14:creationId xmlns:p14="http://schemas.microsoft.com/office/powerpoint/2010/main" val="410204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6" name="مستطيل 5"/>
          <p:cNvSpPr/>
          <p:nvPr/>
        </p:nvSpPr>
        <p:spPr>
          <a:xfrm>
            <a:off x="0" y="-23843"/>
            <a:ext cx="11715752" cy="4832092"/>
          </a:xfrm>
          <a:prstGeom prst="rect">
            <a:avLst/>
          </a:prstGeom>
        </p:spPr>
        <p:txBody>
          <a:bodyPr wrap="square">
            <a:spAutoFit/>
          </a:bodyPr>
          <a:lstStyle/>
          <a:p>
            <a:endParaRPr lang="en-US"/>
          </a:p>
          <a:p>
            <a:endParaRPr lang="ar-SA" sz="2800"/>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en-US" sz="2400" b="1">
              <a:latin typeface="Arial" panose="020B0604020202020204" pitchFamily="34" charset="0"/>
            </a:endParaRPr>
          </a:p>
          <a:p>
            <a:endParaRPr lang="en-US" sz="2800" b="1"/>
          </a:p>
          <a:p>
            <a:endParaRPr lang="en-US"/>
          </a:p>
        </p:txBody>
      </p:sp>
      <p:pic>
        <p:nvPicPr>
          <p:cNvPr id="4" name="صورة 3"/>
          <p:cNvPicPr>
            <a:picLocks noChangeAspect="1"/>
          </p:cNvPicPr>
          <p:nvPr/>
        </p:nvPicPr>
        <p:blipFill>
          <a:blip r:embed="rId2"/>
          <a:stretch>
            <a:fillRect/>
          </a:stretch>
        </p:blipFill>
        <p:spPr>
          <a:xfrm>
            <a:off x="0" y="0"/>
            <a:ext cx="10934700" cy="2857500"/>
          </a:xfrm>
          <a:prstGeom prst="rect">
            <a:avLst/>
          </a:prstGeom>
        </p:spPr>
      </p:pic>
      <p:sp>
        <p:nvSpPr>
          <p:cNvPr id="5" name="مستطيل 4"/>
          <p:cNvSpPr/>
          <p:nvPr/>
        </p:nvSpPr>
        <p:spPr>
          <a:xfrm>
            <a:off x="180975" y="2926288"/>
            <a:ext cx="10572750" cy="2246769"/>
          </a:xfrm>
          <a:prstGeom prst="rect">
            <a:avLst/>
          </a:prstGeom>
        </p:spPr>
        <p:txBody>
          <a:bodyPr wrap="square">
            <a:spAutoFit/>
          </a:bodyPr>
          <a:lstStyle/>
          <a:p>
            <a:r>
              <a:rPr lang="en-US" sz="2800">
                <a:solidFill>
                  <a:srgbClr val="000000"/>
                </a:solidFill>
                <a:latin typeface="Times New Roman" panose="02020603050405020304" pitchFamily="18" charset="0"/>
              </a:rPr>
              <a:t>Place 0.2 g of the unknown sample in a test tube and add 0.4 g of </a:t>
            </a:r>
            <a:r>
              <a:rPr lang="en-US" sz="2800" err="1">
                <a:solidFill>
                  <a:srgbClr val="000000"/>
                </a:solidFill>
                <a:latin typeface="Times New Roman" panose="02020603050405020304" pitchFamily="18" charset="0"/>
              </a:rPr>
              <a:t>phenylhydrazine</a:t>
            </a:r>
            <a:r>
              <a:rPr lang="en-US" sz="2800">
                <a:solidFill>
                  <a:srgbClr val="000000"/>
                </a:solidFill>
                <a:latin typeface="Times New Roman" panose="02020603050405020304" pitchFamily="18" charset="0"/>
              </a:rPr>
              <a:t> hydrochloride, 0.6 g of crystallized sodium acetate, and 4 mL of distilled water. Place the test tube in a beaker of </a:t>
            </a:r>
            <a:r>
              <a:rPr lang="en-US" sz="2800" err="1">
                <a:solidFill>
                  <a:srgbClr val="000000"/>
                </a:solidFill>
                <a:latin typeface="Times New Roman" panose="02020603050405020304" pitchFamily="18" charset="0"/>
              </a:rPr>
              <a:t>bOiling</a:t>
            </a:r>
            <a:r>
              <a:rPr lang="en-US" sz="2800">
                <a:solidFill>
                  <a:srgbClr val="000000"/>
                </a:solidFill>
                <a:latin typeface="Times New Roman" panose="02020603050405020304" pitchFamily="18" charset="0"/>
              </a:rPr>
              <a:t> water. Note the time that the test tube was immersed and, finally, the time of the precipitation </a:t>
            </a:r>
            <a:endParaRPr lang="en-US" sz="2800"/>
          </a:p>
        </p:txBody>
      </p:sp>
    </p:spTree>
    <p:extLst>
      <p:ext uri="{BB962C8B-B14F-4D97-AF65-F5344CB8AC3E}">
        <p14:creationId xmlns:p14="http://schemas.microsoft.com/office/powerpoint/2010/main" val="255617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6" name="مستطيل 5"/>
          <p:cNvSpPr/>
          <p:nvPr/>
        </p:nvSpPr>
        <p:spPr>
          <a:xfrm>
            <a:off x="0" y="-23843"/>
            <a:ext cx="11715752" cy="4832092"/>
          </a:xfrm>
          <a:prstGeom prst="rect">
            <a:avLst/>
          </a:prstGeom>
        </p:spPr>
        <p:txBody>
          <a:bodyPr wrap="square">
            <a:spAutoFit/>
          </a:bodyPr>
          <a:lstStyle/>
          <a:p>
            <a:endParaRPr lang="en-US"/>
          </a:p>
          <a:p>
            <a:endParaRPr lang="ar-SA" sz="2800"/>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en-US" sz="2400" b="1">
              <a:latin typeface="Arial" panose="020B0604020202020204" pitchFamily="34" charset="0"/>
            </a:endParaRPr>
          </a:p>
          <a:p>
            <a:endParaRPr lang="en-US" sz="2800" b="1"/>
          </a:p>
          <a:p>
            <a:endParaRPr lang="en-US"/>
          </a:p>
        </p:txBody>
      </p:sp>
      <p:pic>
        <p:nvPicPr>
          <p:cNvPr id="3" name="صورة 2"/>
          <p:cNvPicPr>
            <a:picLocks noChangeAspect="1"/>
          </p:cNvPicPr>
          <p:nvPr/>
        </p:nvPicPr>
        <p:blipFill>
          <a:blip r:embed="rId2"/>
          <a:stretch>
            <a:fillRect/>
          </a:stretch>
        </p:blipFill>
        <p:spPr>
          <a:xfrm>
            <a:off x="133350" y="713109"/>
            <a:ext cx="10629900" cy="3688096"/>
          </a:xfrm>
          <a:prstGeom prst="rect">
            <a:avLst/>
          </a:prstGeom>
        </p:spPr>
      </p:pic>
      <p:pic>
        <p:nvPicPr>
          <p:cNvPr id="7" name="صورة 6"/>
          <p:cNvPicPr>
            <a:picLocks noChangeAspect="1"/>
          </p:cNvPicPr>
          <p:nvPr/>
        </p:nvPicPr>
        <p:blipFill>
          <a:blip r:embed="rId3"/>
          <a:stretch>
            <a:fillRect/>
          </a:stretch>
        </p:blipFill>
        <p:spPr>
          <a:xfrm>
            <a:off x="604837" y="4095140"/>
            <a:ext cx="9167813" cy="1296010"/>
          </a:xfrm>
          <a:prstGeom prst="rect">
            <a:avLst/>
          </a:prstGeom>
        </p:spPr>
      </p:pic>
      <p:pic>
        <p:nvPicPr>
          <p:cNvPr id="8" name="صورة 7"/>
          <p:cNvPicPr>
            <a:picLocks noChangeAspect="1"/>
          </p:cNvPicPr>
          <p:nvPr/>
        </p:nvPicPr>
        <p:blipFill>
          <a:blip r:embed="rId4"/>
          <a:stretch>
            <a:fillRect/>
          </a:stretch>
        </p:blipFill>
        <p:spPr>
          <a:xfrm>
            <a:off x="604837" y="5581650"/>
            <a:ext cx="9167813" cy="1276350"/>
          </a:xfrm>
          <a:prstGeom prst="rect">
            <a:avLst/>
          </a:prstGeom>
        </p:spPr>
      </p:pic>
      <p:sp>
        <p:nvSpPr>
          <p:cNvPr id="9" name="مستطيل 8"/>
          <p:cNvSpPr/>
          <p:nvPr/>
        </p:nvSpPr>
        <p:spPr>
          <a:xfrm>
            <a:off x="133350" y="63861"/>
            <a:ext cx="6096000" cy="707886"/>
          </a:xfrm>
          <a:prstGeom prst="rect">
            <a:avLst/>
          </a:prstGeom>
        </p:spPr>
        <p:txBody>
          <a:bodyPr>
            <a:spAutoFit/>
          </a:bodyPr>
          <a:lstStyle/>
          <a:p>
            <a:r>
              <a:rPr lang="en-US" sz="2800" b="1">
                <a:solidFill>
                  <a:srgbClr val="000000"/>
                </a:solidFill>
                <a:latin typeface="Arial" panose="020B0604020202020204" pitchFamily="34" charset="0"/>
              </a:rPr>
              <a:t>CARBOXYLIC ACIDS </a:t>
            </a:r>
            <a:endParaRPr lang="en-US" sz="2800">
              <a:solidFill>
                <a:srgbClr val="000000"/>
              </a:solidFill>
              <a:latin typeface="Arial" panose="020B0604020202020204" pitchFamily="34" charset="0"/>
            </a:endParaRPr>
          </a:p>
          <a:p>
            <a:r>
              <a:rPr lang="en-US" sz="1200">
                <a:solidFill>
                  <a:srgbClr val="000000"/>
                </a:solidFill>
                <a:latin typeface="Times New Roman" panose="02020603050405020304" pitchFamily="18" charset="0"/>
              </a:rPr>
              <a:t>Carboxylic </a:t>
            </a:r>
            <a:endParaRPr lang="en-US"/>
          </a:p>
        </p:txBody>
      </p:sp>
    </p:spTree>
    <p:extLst>
      <p:ext uri="{BB962C8B-B14F-4D97-AF65-F5344CB8AC3E}">
        <p14:creationId xmlns:p14="http://schemas.microsoft.com/office/powerpoint/2010/main" val="267214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6" name="مستطيل 5"/>
          <p:cNvSpPr/>
          <p:nvPr/>
        </p:nvSpPr>
        <p:spPr>
          <a:xfrm>
            <a:off x="0" y="-23843"/>
            <a:ext cx="11715752" cy="4832092"/>
          </a:xfrm>
          <a:prstGeom prst="rect">
            <a:avLst/>
          </a:prstGeom>
        </p:spPr>
        <p:txBody>
          <a:bodyPr wrap="square">
            <a:spAutoFit/>
          </a:bodyPr>
          <a:lstStyle/>
          <a:p>
            <a:endParaRPr lang="en-US"/>
          </a:p>
          <a:p>
            <a:endParaRPr lang="ar-SA" sz="2800"/>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en-US" sz="2400" b="1">
              <a:latin typeface="Arial" panose="020B0604020202020204" pitchFamily="34" charset="0"/>
            </a:endParaRPr>
          </a:p>
          <a:p>
            <a:endParaRPr lang="en-US" sz="2800" b="1"/>
          </a:p>
          <a:p>
            <a:endParaRPr lang="en-US"/>
          </a:p>
        </p:txBody>
      </p:sp>
      <p:sp>
        <p:nvSpPr>
          <p:cNvPr id="4" name="مستطيل 3"/>
          <p:cNvSpPr/>
          <p:nvPr/>
        </p:nvSpPr>
        <p:spPr>
          <a:xfrm>
            <a:off x="137842" y="215384"/>
            <a:ext cx="1683474" cy="523220"/>
          </a:xfrm>
          <a:prstGeom prst="rect">
            <a:avLst/>
          </a:prstGeom>
        </p:spPr>
        <p:txBody>
          <a:bodyPr wrap="none">
            <a:spAutoFit/>
          </a:bodyPr>
          <a:lstStyle/>
          <a:p>
            <a:r>
              <a:rPr lang="en-US" sz="2800" b="1">
                <a:solidFill>
                  <a:srgbClr val="000000"/>
                </a:solidFill>
                <a:latin typeface="Arial" panose="020B0604020202020204" pitchFamily="34" charset="0"/>
              </a:rPr>
              <a:t>ESTERS</a:t>
            </a:r>
            <a:r>
              <a:rPr lang="en-US" b="1">
                <a:solidFill>
                  <a:srgbClr val="000000"/>
                </a:solidFill>
                <a:latin typeface="Arial" panose="020B0604020202020204" pitchFamily="34" charset="0"/>
              </a:rPr>
              <a:t> </a:t>
            </a:r>
            <a:endParaRPr lang="en-US"/>
          </a:p>
        </p:txBody>
      </p:sp>
      <p:pic>
        <p:nvPicPr>
          <p:cNvPr id="5" name="صورة 4"/>
          <p:cNvPicPr>
            <a:picLocks noChangeAspect="1"/>
          </p:cNvPicPr>
          <p:nvPr/>
        </p:nvPicPr>
        <p:blipFill>
          <a:blip r:embed="rId2"/>
          <a:stretch>
            <a:fillRect/>
          </a:stretch>
        </p:blipFill>
        <p:spPr>
          <a:xfrm>
            <a:off x="0" y="953988"/>
            <a:ext cx="10534650" cy="2836962"/>
          </a:xfrm>
          <a:prstGeom prst="rect">
            <a:avLst/>
          </a:prstGeom>
        </p:spPr>
      </p:pic>
      <p:pic>
        <p:nvPicPr>
          <p:cNvPr id="9" name="صورة 8"/>
          <p:cNvPicPr>
            <a:picLocks noChangeAspect="1"/>
          </p:cNvPicPr>
          <p:nvPr/>
        </p:nvPicPr>
        <p:blipFill>
          <a:blip r:embed="rId3"/>
          <a:stretch>
            <a:fillRect/>
          </a:stretch>
        </p:blipFill>
        <p:spPr>
          <a:xfrm>
            <a:off x="0" y="3846224"/>
            <a:ext cx="10534650" cy="3011776"/>
          </a:xfrm>
          <a:prstGeom prst="rect">
            <a:avLst/>
          </a:prstGeom>
        </p:spPr>
      </p:pic>
    </p:spTree>
    <p:extLst>
      <p:ext uri="{BB962C8B-B14F-4D97-AF65-F5344CB8AC3E}">
        <p14:creationId xmlns:p14="http://schemas.microsoft.com/office/powerpoint/2010/main" val="53785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6" name="مستطيل 5"/>
          <p:cNvSpPr/>
          <p:nvPr/>
        </p:nvSpPr>
        <p:spPr>
          <a:xfrm>
            <a:off x="0" y="-23843"/>
            <a:ext cx="11715752" cy="4832092"/>
          </a:xfrm>
          <a:prstGeom prst="rect">
            <a:avLst/>
          </a:prstGeom>
        </p:spPr>
        <p:txBody>
          <a:bodyPr wrap="square">
            <a:spAutoFit/>
          </a:bodyPr>
          <a:lstStyle/>
          <a:p>
            <a:endParaRPr lang="en-US"/>
          </a:p>
          <a:p>
            <a:endParaRPr lang="ar-SA" sz="2800"/>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en-US" sz="2400" b="1">
              <a:latin typeface="Arial" panose="020B0604020202020204" pitchFamily="34" charset="0"/>
            </a:endParaRPr>
          </a:p>
          <a:p>
            <a:endParaRPr lang="en-US" sz="2800" b="1"/>
          </a:p>
          <a:p>
            <a:endParaRPr lang="en-US"/>
          </a:p>
        </p:txBody>
      </p:sp>
      <p:sp>
        <p:nvSpPr>
          <p:cNvPr id="4" name="مستطيل 3"/>
          <p:cNvSpPr/>
          <p:nvPr/>
        </p:nvSpPr>
        <p:spPr>
          <a:xfrm>
            <a:off x="137842" y="215384"/>
            <a:ext cx="1167307" cy="523220"/>
          </a:xfrm>
          <a:prstGeom prst="rect">
            <a:avLst/>
          </a:prstGeom>
        </p:spPr>
        <p:txBody>
          <a:bodyPr wrap="none">
            <a:spAutoFit/>
          </a:bodyPr>
          <a:lstStyle/>
          <a:p>
            <a:r>
              <a:rPr lang="en-US" sz="2800" b="1">
                <a:solidFill>
                  <a:srgbClr val="000000"/>
                </a:solidFill>
                <a:latin typeface="Arial" panose="020B0604020202020204" pitchFamily="34" charset="0"/>
              </a:rPr>
              <a:t>Ether</a:t>
            </a:r>
            <a:r>
              <a:rPr lang="en-US" b="1">
                <a:solidFill>
                  <a:srgbClr val="000000"/>
                </a:solidFill>
                <a:latin typeface="Arial" panose="020B0604020202020204" pitchFamily="34" charset="0"/>
              </a:rPr>
              <a:t> </a:t>
            </a:r>
            <a:endParaRPr lang="en-US"/>
          </a:p>
        </p:txBody>
      </p:sp>
      <p:sp>
        <p:nvSpPr>
          <p:cNvPr id="3" name="مستطيل 2"/>
          <p:cNvSpPr/>
          <p:nvPr/>
        </p:nvSpPr>
        <p:spPr>
          <a:xfrm>
            <a:off x="-1" y="953988"/>
            <a:ext cx="10280073" cy="954107"/>
          </a:xfrm>
          <a:prstGeom prst="rect">
            <a:avLst/>
          </a:prstGeom>
        </p:spPr>
        <p:txBody>
          <a:bodyPr wrap="square">
            <a:spAutoFit/>
          </a:bodyPr>
          <a:lstStyle/>
          <a:p>
            <a:r>
              <a:rPr lang="en-US" sz="2800" b="1"/>
              <a:t>Experiment 32 </a:t>
            </a:r>
            <a:r>
              <a:rPr lang="en-US" sz="2800" b="1" err="1"/>
              <a:t>Ferrox</a:t>
            </a:r>
            <a:r>
              <a:rPr lang="en-US" sz="2800" b="1"/>
              <a:t> Test </a:t>
            </a:r>
            <a:endParaRPr lang="en-US" sz="2800">
              <a:solidFill>
                <a:srgbClr val="000000"/>
              </a:solidFill>
              <a:latin typeface="Times New Roman" panose="02020603050405020304" pitchFamily="18" charset="0"/>
            </a:endParaRPr>
          </a:p>
          <a:p>
            <a:pPr algn="just"/>
            <a:r>
              <a:rPr lang="en-US" sz="2800">
                <a:latin typeface="Times New Roman" panose="02020603050405020304" pitchFamily="18" charset="0"/>
              </a:rPr>
              <a:t>The </a:t>
            </a:r>
            <a:r>
              <a:rPr lang="en-US" sz="2800" err="1">
                <a:latin typeface="Times New Roman" panose="02020603050405020304" pitchFamily="18" charset="0"/>
              </a:rPr>
              <a:t>ferrox</a:t>
            </a:r>
            <a:r>
              <a:rPr lang="en-US" sz="2800">
                <a:latin typeface="Times New Roman" panose="02020603050405020304" pitchFamily="18" charset="0"/>
              </a:rPr>
              <a:t> test is used to distinguish ethers from hydrocarbons </a:t>
            </a:r>
            <a:endParaRPr lang="en-US" sz="2800"/>
          </a:p>
        </p:txBody>
      </p:sp>
      <p:pic>
        <p:nvPicPr>
          <p:cNvPr id="7" name="صورة 6"/>
          <p:cNvPicPr>
            <a:picLocks noChangeAspect="1"/>
          </p:cNvPicPr>
          <p:nvPr/>
        </p:nvPicPr>
        <p:blipFill>
          <a:blip r:embed="rId2"/>
          <a:stretch>
            <a:fillRect/>
          </a:stretch>
        </p:blipFill>
        <p:spPr>
          <a:xfrm>
            <a:off x="137842" y="2123478"/>
            <a:ext cx="10839450" cy="4734521"/>
          </a:xfrm>
          <a:prstGeom prst="rect">
            <a:avLst/>
          </a:prstGeom>
        </p:spPr>
      </p:pic>
    </p:spTree>
    <p:extLst>
      <p:ext uri="{BB962C8B-B14F-4D97-AF65-F5344CB8AC3E}">
        <p14:creationId xmlns:p14="http://schemas.microsoft.com/office/powerpoint/2010/main" val="370137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6" name="مستطيل 5"/>
          <p:cNvSpPr/>
          <p:nvPr/>
        </p:nvSpPr>
        <p:spPr>
          <a:xfrm>
            <a:off x="0" y="-23843"/>
            <a:ext cx="11715752" cy="4832092"/>
          </a:xfrm>
          <a:prstGeom prst="rect">
            <a:avLst/>
          </a:prstGeom>
        </p:spPr>
        <p:txBody>
          <a:bodyPr wrap="square">
            <a:spAutoFit/>
          </a:bodyPr>
          <a:lstStyle/>
          <a:p>
            <a:endParaRPr lang="en-US"/>
          </a:p>
          <a:p>
            <a:endParaRPr lang="ar-SA" sz="2800"/>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en-US" sz="2400" b="1">
              <a:latin typeface="Arial" panose="020B0604020202020204" pitchFamily="34" charset="0"/>
            </a:endParaRPr>
          </a:p>
          <a:p>
            <a:endParaRPr lang="en-US" sz="2800" b="1"/>
          </a:p>
          <a:p>
            <a:endParaRPr lang="en-US"/>
          </a:p>
        </p:txBody>
      </p:sp>
      <p:sp>
        <p:nvSpPr>
          <p:cNvPr id="4" name="مستطيل 3"/>
          <p:cNvSpPr/>
          <p:nvPr/>
        </p:nvSpPr>
        <p:spPr>
          <a:xfrm>
            <a:off x="137842" y="215384"/>
            <a:ext cx="1167307" cy="523220"/>
          </a:xfrm>
          <a:prstGeom prst="rect">
            <a:avLst/>
          </a:prstGeom>
        </p:spPr>
        <p:txBody>
          <a:bodyPr wrap="none">
            <a:spAutoFit/>
          </a:bodyPr>
          <a:lstStyle/>
          <a:p>
            <a:r>
              <a:rPr lang="en-US" sz="2800" b="1">
                <a:solidFill>
                  <a:srgbClr val="000000"/>
                </a:solidFill>
                <a:latin typeface="Arial" panose="020B0604020202020204" pitchFamily="34" charset="0"/>
              </a:rPr>
              <a:t>Ether</a:t>
            </a:r>
            <a:r>
              <a:rPr lang="en-US" b="1">
                <a:solidFill>
                  <a:srgbClr val="000000"/>
                </a:solidFill>
                <a:latin typeface="Arial" panose="020B0604020202020204" pitchFamily="34" charset="0"/>
              </a:rPr>
              <a:t> </a:t>
            </a:r>
            <a:endParaRPr lang="en-US"/>
          </a:p>
        </p:txBody>
      </p:sp>
      <p:pic>
        <p:nvPicPr>
          <p:cNvPr id="5" name="صورة 4"/>
          <p:cNvPicPr>
            <a:picLocks noChangeAspect="1"/>
          </p:cNvPicPr>
          <p:nvPr/>
        </p:nvPicPr>
        <p:blipFill>
          <a:blip r:embed="rId2"/>
          <a:stretch>
            <a:fillRect/>
          </a:stretch>
        </p:blipFill>
        <p:spPr>
          <a:xfrm>
            <a:off x="57150" y="764165"/>
            <a:ext cx="11055927" cy="5855710"/>
          </a:xfrm>
          <a:prstGeom prst="rect">
            <a:avLst/>
          </a:prstGeom>
        </p:spPr>
      </p:pic>
    </p:spTree>
    <p:extLst>
      <p:ext uri="{BB962C8B-B14F-4D97-AF65-F5344CB8AC3E}">
        <p14:creationId xmlns:p14="http://schemas.microsoft.com/office/powerpoint/2010/main" val="150525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4401205"/>
          </a:xfrm>
          <a:prstGeom prst="rect">
            <a:avLst/>
          </a:prstGeom>
        </p:spPr>
        <p:txBody>
          <a:bodyPr wrap="square">
            <a:spAutoFit/>
          </a:bodyPr>
          <a:lstStyle/>
          <a:p>
            <a:endParaRPr lang="en-US" sz="2800"/>
          </a:p>
          <a:p>
            <a:endParaRPr lang="en-US" sz="2800"/>
          </a:p>
          <a:p>
            <a:endParaRPr lang="en-US" sz="2800"/>
          </a:p>
          <a:p>
            <a:endParaRPr lang="en-US" sz="2800"/>
          </a:p>
          <a:p>
            <a:endParaRPr lang="en-US" sz="2800"/>
          </a:p>
          <a:p>
            <a:r>
              <a:rPr lang="en-US" sz="2800"/>
              <a:t>   </a:t>
            </a:r>
          </a:p>
          <a:p>
            <a:endParaRPr lang="en-US" sz="2800"/>
          </a:p>
          <a:p>
            <a:endParaRPr lang="en-US" sz="2800"/>
          </a:p>
          <a:p>
            <a:endParaRPr lang="en-US" sz="2800"/>
          </a:p>
          <a:p>
            <a:endParaRPr lang="en-US" sz="2800"/>
          </a:p>
        </p:txBody>
      </p:sp>
      <p:sp>
        <p:nvSpPr>
          <p:cNvPr id="6" name="مستطيل 5"/>
          <p:cNvSpPr/>
          <p:nvPr/>
        </p:nvSpPr>
        <p:spPr>
          <a:xfrm>
            <a:off x="0" y="-23843"/>
            <a:ext cx="11715752" cy="4832092"/>
          </a:xfrm>
          <a:prstGeom prst="rect">
            <a:avLst/>
          </a:prstGeom>
        </p:spPr>
        <p:txBody>
          <a:bodyPr wrap="square">
            <a:spAutoFit/>
          </a:bodyPr>
          <a:lstStyle/>
          <a:p>
            <a:endParaRPr lang="en-US"/>
          </a:p>
          <a:p>
            <a:endParaRPr lang="ar-SA" sz="2800"/>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ar-SA" sz="3200" b="1">
              <a:latin typeface="Arial" panose="020B0604020202020204" pitchFamily="34" charset="0"/>
            </a:endParaRPr>
          </a:p>
          <a:p>
            <a:endParaRPr lang="en-US" sz="2400" b="1">
              <a:latin typeface="Arial" panose="020B0604020202020204" pitchFamily="34" charset="0"/>
            </a:endParaRPr>
          </a:p>
          <a:p>
            <a:endParaRPr lang="en-US" sz="2800" b="1"/>
          </a:p>
          <a:p>
            <a:endParaRPr lang="en-US"/>
          </a:p>
        </p:txBody>
      </p:sp>
      <p:sp>
        <p:nvSpPr>
          <p:cNvPr id="3" name="مستطيل 2"/>
          <p:cNvSpPr/>
          <p:nvPr/>
        </p:nvSpPr>
        <p:spPr>
          <a:xfrm>
            <a:off x="132916" y="179679"/>
            <a:ext cx="12178146" cy="4832092"/>
          </a:xfrm>
          <a:prstGeom prst="rect">
            <a:avLst/>
          </a:prstGeom>
        </p:spPr>
        <p:txBody>
          <a:bodyPr wrap="square">
            <a:spAutoFit/>
          </a:bodyPr>
          <a:lstStyle/>
          <a:p>
            <a:r>
              <a:rPr lang="en-US" sz="2800" b="1">
                <a:solidFill>
                  <a:srgbClr val="000000"/>
                </a:solidFill>
                <a:latin typeface="Arial" panose="020B0604020202020204" pitchFamily="34" charset="0"/>
              </a:rPr>
              <a:t>HALIDES </a:t>
            </a:r>
            <a:endParaRPr lang="en-US" sz="2800">
              <a:solidFill>
                <a:srgbClr val="000000"/>
              </a:solidFill>
              <a:latin typeface="Arial" panose="020B0604020202020204" pitchFamily="34" charset="0"/>
            </a:endParaRPr>
          </a:p>
          <a:p>
            <a:r>
              <a:rPr lang="en-US" sz="2800">
                <a:solidFill>
                  <a:srgbClr val="000000"/>
                </a:solidFill>
                <a:latin typeface="Times New Roman" panose="02020603050405020304" pitchFamily="18" charset="0"/>
              </a:rPr>
              <a:t>The silver nitrate reaction proceeds by a carbocation (S</a:t>
            </a:r>
            <a:r>
              <a:rPr lang="en-US" sz="2800">
                <a:solidFill>
                  <a:srgbClr val="000000"/>
                </a:solidFill>
                <a:latin typeface="Arial" panose="020B0604020202020204" pitchFamily="34" charset="0"/>
              </a:rPr>
              <a:t>N </a:t>
            </a:r>
            <a:r>
              <a:rPr lang="en-US" sz="2800">
                <a:solidFill>
                  <a:srgbClr val="000000"/>
                </a:solidFill>
                <a:latin typeface="Times New Roman" panose="02020603050405020304" pitchFamily="18" charset="0"/>
              </a:rPr>
              <a:t>l) process and the sodium iodide reaction by a direct displacement (S</a:t>
            </a:r>
            <a:r>
              <a:rPr lang="en-US" sz="2800">
                <a:solidFill>
                  <a:srgbClr val="000000"/>
                </a:solidFill>
                <a:latin typeface="Arial" panose="020B0604020202020204" pitchFamily="34" charset="0"/>
              </a:rPr>
              <a:t>N</a:t>
            </a:r>
            <a:r>
              <a:rPr lang="en-US" sz="2800">
                <a:solidFill>
                  <a:srgbClr val="000000"/>
                </a:solidFill>
                <a:latin typeface="Times New Roman" panose="02020603050405020304" pitchFamily="18" charset="0"/>
              </a:rPr>
              <a:t>2). Thus the </a:t>
            </a:r>
            <a:r>
              <a:rPr lang="en-US" sz="2800" err="1">
                <a:solidFill>
                  <a:srgbClr val="000000"/>
                </a:solidFill>
                <a:latin typeface="Times New Roman" panose="02020603050405020304" pitchFamily="18" charset="0"/>
              </a:rPr>
              <a:t>follOwing</a:t>
            </a:r>
            <a:r>
              <a:rPr lang="en-US" sz="2800">
                <a:solidFill>
                  <a:srgbClr val="000000"/>
                </a:solidFill>
                <a:latin typeface="Times New Roman" panose="02020603050405020304" pitchFamily="18" charset="0"/>
              </a:rPr>
              <a:t> reactivity order: </a:t>
            </a:r>
          </a:p>
          <a:p>
            <a:pPr algn="ctr"/>
            <a:r>
              <a:rPr lang="en-US" sz="2800">
                <a:solidFill>
                  <a:srgbClr val="000000"/>
                </a:solidFill>
                <a:latin typeface="Times New Roman" panose="02020603050405020304" pitchFamily="18" charset="0"/>
              </a:rPr>
              <a:t>      AgN0</a:t>
            </a:r>
            <a:r>
              <a:rPr lang="en-US" sz="2800">
                <a:solidFill>
                  <a:srgbClr val="000000"/>
                </a:solidFill>
                <a:latin typeface="Arial" panose="020B0604020202020204" pitchFamily="34" charset="0"/>
              </a:rPr>
              <a:t>3</a:t>
            </a:r>
            <a:r>
              <a:rPr lang="en-US" sz="2800">
                <a:solidFill>
                  <a:srgbClr val="000000"/>
                </a:solidFill>
                <a:latin typeface="Times New Roman" panose="02020603050405020304" pitchFamily="18" charset="0"/>
              </a:rPr>
              <a:t>/ethanol test: R</a:t>
            </a:r>
            <a:r>
              <a:rPr lang="en-US" sz="2800">
                <a:solidFill>
                  <a:srgbClr val="000000"/>
                </a:solidFill>
                <a:latin typeface="Arial" panose="020B0604020202020204" pitchFamily="34" charset="0"/>
              </a:rPr>
              <a:t>3</a:t>
            </a:r>
            <a:r>
              <a:rPr lang="en-US" sz="2800">
                <a:solidFill>
                  <a:srgbClr val="000000"/>
                </a:solidFill>
                <a:latin typeface="Times New Roman" panose="02020603050405020304" pitchFamily="18" charset="0"/>
              </a:rPr>
              <a:t>CX </a:t>
            </a:r>
            <a:r>
              <a:rPr lang="en-US" sz="2800">
                <a:solidFill>
                  <a:srgbClr val="000000"/>
                </a:solidFill>
                <a:latin typeface="Arial" panose="020B0604020202020204" pitchFamily="34" charset="0"/>
              </a:rPr>
              <a:t>&gt; </a:t>
            </a:r>
            <a:r>
              <a:rPr lang="en-US" sz="2800">
                <a:solidFill>
                  <a:srgbClr val="000000"/>
                </a:solidFill>
                <a:latin typeface="Times New Roman" panose="02020603050405020304" pitchFamily="18" charset="0"/>
              </a:rPr>
              <a:t>R</a:t>
            </a:r>
            <a:r>
              <a:rPr lang="en-US" sz="2800">
                <a:solidFill>
                  <a:srgbClr val="000000"/>
                </a:solidFill>
                <a:latin typeface="Arial" panose="020B0604020202020204" pitchFamily="34" charset="0"/>
              </a:rPr>
              <a:t>2</a:t>
            </a:r>
            <a:r>
              <a:rPr lang="en-US" sz="2800">
                <a:solidFill>
                  <a:srgbClr val="000000"/>
                </a:solidFill>
                <a:latin typeface="Times New Roman" panose="02020603050405020304" pitchFamily="18" charset="0"/>
              </a:rPr>
              <a:t>CHX </a:t>
            </a:r>
            <a:r>
              <a:rPr lang="en-US" sz="2800">
                <a:solidFill>
                  <a:srgbClr val="000000"/>
                </a:solidFill>
                <a:latin typeface="Arial" panose="020B0604020202020204" pitchFamily="34" charset="0"/>
              </a:rPr>
              <a:t>&gt; </a:t>
            </a:r>
            <a:r>
              <a:rPr lang="en-US" sz="2800">
                <a:solidFill>
                  <a:srgbClr val="000000"/>
                </a:solidFill>
                <a:latin typeface="Times New Roman" panose="02020603050405020304" pitchFamily="18" charset="0"/>
              </a:rPr>
              <a:t>RCH</a:t>
            </a:r>
            <a:r>
              <a:rPr lang="en-US" sz="2800">
                <a:solidFill>
                  <a:srgbClr val="000000"/>
                </a:solidFill>
                <a:latin typeface="Arial" panose="020B0604020202020204" pitchFamily="34" charset="0"/>
              </a:rPr>
              <a:t>2</a:t>
            </a:r>
            <a:r>
              <a:rPr lang="en-US" sz="2800">
                <a:solidFill>
                  <a:srgbClr val="000000"/>
                </a:solidFill>
                <a:latin typeface="Times New Roman" panose="02020603050405020304" pitchFamily="18" charset="0"/>
              </a:rPr>
              <a:t>X         </a:t>
            </a:r>
          </a:p>
          <a:p>
            <a:pPr algn="ctr"/>
            <a:r>
              <a:rPr lang="en-US" sz="2800" err="1">
                <a:solidFill>
                  <a:srgbClr val="000000"/>
                </a:solidFill>
                <a:latin typeface="Times New Roman" panose="02020603050405020304" pitchFamily="18" charset="0"/>
              </a:rPr>
              <a:t>Nal</a:t>
            </a:r>
            <a:r>
              <a:rPr lang="en-US" sz="2800">
                <a:solidFill>
                  <a:srgbClr val="000000"/>
                </a:solidFill>
                <a:latin typeface="Times New Roman" panose="02020603050405020304" pitchFamily="18" charset="0"/>
              </a:rPr>
              <a:t>  acetone test: R</a:t>
            </a:r>
            <a:r>
              <a:rPr lang="en-US" sz="2800">
                <a:solidFill>
                  <a:srgbClr val="000000"/>
                </a:solidFill>
                <a:latin typeface="Arial" panose="020B0604020202020204" pitchFamily="34" charset="0"/>
              </a:rPr>
              <a:t>3</a:t>
            </a:r>
            <a:r>
              <a:rPr lang="en-US" sz="2800">
                <a:solidFill>
                  <a:srgbClr val="000000"/>
                </a:solidFill>
                <a:latin typeface="Times New Roman" panose="02020603050405020304" pitchFamily="18" charset="0"/>
              </a:rPr>
              <a:t>CX </a:t>
            </a:r>
            <a:r>
              <a:rPr lang="en-US" sz="2800">
                <a:solidFill>
                  <a:srgbClr val="000000"/>
                </a:solidFill>
                <a:latin typeface="Arial" panose="020B0604020202020204" pitchFamily="34" charset="0"/>
              </a:rPr>
              <a:t>&lt; </a:t>
            </a:r>
            <a:r>
              <a:rPr lang="en-US" sz="2800">
                <a:solidFill>
                  <a:srgbClr val="000000"/>
                </a:solidFill>
                <a:latin typeface="Times New Roman" panose="02020603050405020304" pitchFamily="18" charset="0"/>
              </a:rPr>
              <a:t>R</a:t>
            </a:r>
            <a:r>
              <a:rPr lang="en-US" sz="2800">
                <a:solidFill>
                  <a:srgbClr val="000000"/>
                </a:solidFill>
                <a:latin typeface="Arial" panose="020B0604020202020204" pitchFamily="34" charset="0"/>
              </a:rPr>
              <a:t>2</a:t>
            </a:r>
            <a:r>
              <a:rPr lang="en-US" sz="2800">
                <a:solidFill>
                  <a:srgbClr val="000000"/>
                </a:solidFill>
                <a:latin typeface="Times New Roman" panose="02020603050405020304" pitchFamily="18" charset="0"/>
              </a:rPr>
              <a:t>CHX </a:t>
            </a:r>
            <a:r>
              <a:rPr lang="en-US" sz="2800">
                <a:solidFill>
                  <a:srgbClr val="000000"/>
                </a:solidFill>
                <a:latin typeface="Arial" panose="020B0604020202020204" pitchFamily="34" charset="0"/>
              </a:rPr>
              <a:t>&lt; </a:t>
            </a:r>
            <a:r>
              <a:rPr lang="en-US" sz="2800">
                <a:solidFill>
                  <a:srgbClr val="000000"/>
                </a:solidFill>
                <a:latin typeface="Times New Roman" panose="02020603050405020304" pitchFamily="18" charset="0"/>
              </a:rPr>
              <a:t>RCH</a:t>
            </a:r>
            <a:r>
              <a:rPr lang="en-US" sz="2800">
                <a:solidFill>
                  <a:srgbClr val="000000"/>
                </a:solidFill>
                <a:latin typeface="Arial" panose="020B0604020202020204" pitchFamily="34" charset="0"/>
              </a:rPr>
              <a:t>2</a:t>
            </a:r>
            <a:r>
              <a:rPr lang="en-US" sz="2800">
                <a:solidFill>
                  <a:srgbClr val="000000"/>
                </a:solidFill>
                <a:latin typeface="Times New Roman" panose="02020603050405020304" pitchFamily="18" charset="0"/>
              </a:rPr>
              <a:t>X </a:t>
            </a: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solidFill>
                <a:srgbClr val="000000"/>
              </a:solidFill>
              <a:latin typeface="Times New Roman" panose="02020603050405020304" pitchFamily="18" charset="0"/>
            </a:endParaRPr>
          </a:p>
          <a:p>
            <a:pPr algn="ctr"/>
            <a:endParaRPr lang="en-US" sz="2800"/>
          </a:p>
        </p:txBody>
      </p:sp>
      <p:pic>
        <p:nvPicPr>
          <p:cNvPr id="7" name="صورة 6"/>
          <p:cNvPicPr>
            <a:picLocks noChangeAspect="1"/>
          </p:cNvPicPr>
          <p:nvPr/>
        </p:nvPicPr>
        <p:blipFill>
          <a:blip r:embed="rId2"/>
          <a:stretch>
            <a:fillRect/>
          </a:stretch>
        </p:blipFill>
        <p:spPr>
          <a:xfrm>
            <a:off x="371475" y="2379070"/>
            <a:ext cx="11582401" cy="4381500"/>
          </a:xfrm>
          <a:prstGeom prst="rect">
            <a:avLst/>
          </a:prstGeom>
        </p:spPr>
      </p:pic>
    </p:spTree>
    <p:extLst>
      <p:ext uri="{BB962C8B-B14F-4D97-AF65-F5344CB8AC3E}">
        <p14:creationId xmlns:p14="http://schemas.microsoft.com/office/powerpoint/2010/main" val="264413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واجهة">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25</TotalTime>
  <Words>5516</Words>
  <Application>Microsoft Office PowerPoint</Application>
  <PresentationFormat>Widescreen</PresentationFormat>
  <Paragraphs>1953</Paragraphs>
  <Slides>118</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118</vt:i4>
      </vt:variant>
    </vt:vector>
  </HeadingPairs>
  <TitlesOfParts>
    <vt:vector size="128" baseType="lpstr">
      <vt:lpstr>Arial</vt:lpstr>
      <vt:lpstr>Calibri</vt:lpstr>
      <vt:lpstr>Georgia</vt:lpstr>
      <vt:lpstr>Tahoma</vt:lpstr>
      <vt:lpstr>Times New Roman</vt:lpstr>
      <vt:lpstr>Trebuchet MS</vt:lpstr>
      <vt:lpstr>Verdana</vt:lpstr>
      <vt:lpstr>Wingdings 3</vt:lpstr>
      <vt:lpstr>واجهة</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Procedure (e) for More Than One Halogen-Chlorine, Bromine, and Iodine</vt:lpstr>
      <vt:lpstr>Procedure (j) for Fluorine</vt:lpstr>
      <vt:lpstr>CH.5 Classification of Organic Compounds by SolubiIity</vt:lpstr>
      <vt:lpstr>SOLUBILITY IN WATER, AQUEOUS ACIDS AND BASES, AND 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mohammad</dc:creator>
  <cp:lastModifiedBy>Windows User</cp:lastModifiedBy>
  <cp:revision>27</cp:revision>
  <dcterms:created xsi:type="dcterms:W3CDTF">2017-10-01T05:39:23Z</dcterms:created>
  <dcterms:modified xsi:type="dcterms:W3CDTF">2024-07-22T11:01:22Z</dcterms:modified>
</cp:coreProperties>
</file>