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72" r:id="rId2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93D81CF-94F2-401A-BA57-92F5A7B2D0C5}" styleName="النمط المتوس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7" d="100"/>
          <a:sy n="77" d="100"/>
        </p:scale>
        <p:origin x="-1158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6CAD8D9-AA21-4FFE-BAC7-43DF0285C09E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1275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1F013B2-17CA-455D-B1C2-2CCE85A9D1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7114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 smtClean="0"/>
              <a:t>Example</a:t>
            </a:r>
            <a:endParaRPr lang="ar-SA" sz="3600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/>
          <a:lstStyle/>
          <a:p>
            <a:pPr marL="0" indent="0" algn="l" rtl="0">
              <a:buNone/>
            </a:pPr>
            <a:endParaRPr lang="ar-SA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6" t="26430" r="28708" b="28655"/>
          <a:stretch/>
        </p:blipFill>
        <p:spPr bwMode="auto">
          <a:xfrm>
            <a:off x="611560" y="1412776"/>
            <a:ext cx="7992888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65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8367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نسق Office</vt:lpstr>
      <vt:lpstr>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413</cp:revision>
  <cp:lastPrinted>2020-11-07T10:53:22Z</cp:lastPrinted>
  <dcterms:created xsi:type="dcterms:W3CDTF">2020-09-18T07:15:41Z</dcterms:created>
  <dcterms:modified xsi:type="dcterms:W3CDTF">2025-01-12T09:08:51Z</dcterms:modified>
</cp:coreProperties>
</file>