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B1C1-FA8A-4E2E-8E82-D348692A7A96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Signal Processing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دكتور : رائد درا غمة</a:t>
            </a:r>
            <a:endParaRPr lang="ar-S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48910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8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62143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37" y="2276872"/>
            <a:ext cx="821726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980728"/>
            <a:ext cx="620269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2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5904656" cy="68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6408712" cy="54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6736021" cy="86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7715143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84884"/>
            <a:ext cx="7640849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23" y="3933056"/>
            <a:ext cx="608686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404664"/>
            <a:ext cx="5779715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02" y="2924944"/>
            <a:ext cx="5297754" cy="3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5832648" cy="62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75663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7056784" cy="55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5795553" cy="230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93" y="3068960"/>
            <a:ext cx="6120680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1"/>
            <a:ext cx="6912768" cy="55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1268760"/>
            <a:ext cx="686098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5256584" cy="64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19183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01772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4703"/>
            <a:ext cx="6264696" cy="53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1"/>
            <a:ext cx="5904656" cy="55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6363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5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51659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671532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9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817290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6120680" cy="2984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65" y="3573016"/>
            <a:ext cx="661787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7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9"/>
            <a:ext cx="6984776" cy="3816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9" y="4221088"/>
            <a:ext cx="660581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3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6912768" cy="2758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646973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1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61" y="3356992"/>
            <a:ext cx="7308278" cy="1547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8720"/>
            <a:ext cx="601835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6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7056784" cy="54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2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5991291" cy="108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12976"/>
            <a:ext cx="685970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9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1"/>
            <a:ext cx="6480720" cy="64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5328592" cy="64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32401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5400600" cy="56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7632848" cy="60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4" y="332656"/>
            <a:ext cx="5955700" cy="129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07571"/>
            <a:ext cx="5904656" cy="50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416824" cy="56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362065" cy="3058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6552728" cy="3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923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</Words>
  <Application>Microsoft Office PowerPoint</Application>
  <PresentationFormat>On-screen Show (4:3)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سمة Office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user</cp:lastModifiedBy>
  <cp:revision>68</cp:revision>
  <dcterms:created xsi:type="dcterms:W3CDTF">2017-01-20T15:27:30Z</dcterms:created>
  <dcterms:modified xsi:type="dcterms:W3CDTF">2020-04-15T15:05:27Z</dcterms:modified>
</cp:coreProperties>
</file>