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1C516-EDD5-4B87-8DB6-AB9162D54FBE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E2681-6F85-4DE4-B314-5C98B4E1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1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Database Lab 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Database and General Discussion </a:t>
            </a:r>
          </a:p>
        </p:txBody>
      </p:sp>
    </p:spTree>
    <p:extLst>
      <p:ext uri="{BB962C8B-B14F-4D97-AF65-F5344CB8AC3E}">
        <p14:creationId xmlns:p14="http://schemas.microsoft.com/office/powerpoint/2010/main" val="36460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1219200"/>
          </a:xfrm>
        </p:spPr>
        <p:txBody>
          <a:bodyPr/>
          <a:lstStyle/>
          <a:p>
            <a:r>
              <a:rPr lang="en-US" dirty="0"/>
              <a:t>SQL is a standard language for storing, manipulating and retrieving data in databases.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90800"/>
            <a:ext cx="61055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2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DML</a:t>
            </a:r>
            <a:r>
              <a:rPr lang="en-US" dirty="0"/>
              <a:t> is abbreviation of </a:t>
            </a:r>
            <a:r>
              <a:rPr lang="en-US" b="1" dirty="0"/>
              <a:t>Data Manipulation Language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is used to retrieve, store, modify, delete, insert and update data in database.</a:t>
            </a:r>
          </a:p>
          <a:p>
            <a:pPr lvl="2"/>
            <a:r>
              <a:rPr lang="en-US" dirty="0"/>
              <a:t>SELECT – Retrieves data from a table</a:t>
            </a:r>
          </a:p>
          <a:p>
            <a:pPr lvl="2"/>
            <a:r>
              <a:rPr lang="en-US" dirty="0"/>
              <a:t>INSERT –  Inserts data into a table</a:t>
            </a:r>
          </a:p>
          <a:p>
            <a:pPr lvl="2"/>
            <a:r>
              <a:rPr lang="en-US" dirty="0"/>
              <a:t>UPDATE – Updates existing data into a table</a:t>
            </a:r>
          </a:p>
          <a:p>
            <a:pPr lvl="2"/>
            <a:r>
              <a:rPr lang="en-US" dirty="0"/>
              <a:t>DELETE – Deletes all records from a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2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DDL</a:t>
            </a:r>
            <a:r>
              <a:rPr lang="en-US" dirty="0"/>
              <a:t> is abbreviation of </a:t>
            </a:r>
            <a:r>
              <a:rPr lang="en-US" b="1" dirty="0"/>
              <a:t>Data Definition Language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is used to create and modify the structure of database objects in database.</a:t>
            </a:r>
          </a:p>
          <a:p>
            <a:pPr lvl="2"/>
            <a:r>
              <a:rPr lang="en-US" dirty="0"/>
              <a:t>CREATE – Creates objects in the database</a:t>
            </a:r>
          </a:p>
          <a:p>
            <a:pPr lvl="2"/>
            <a:r>
              <a:rPr lang="en-US" dirty="0"/>
              <a:t>ALTER – Alters objects of the database</a:t>
            </a:r>
          </a:p>
          <a:p>
            <a:pPr lvl="2"/>
            <a:r>
              <a:rPr lang="en-US" dirty="0"/>
              <a:t>DROP – Deletes objects of the database</a:t>
            </a:r>
          </a:p>
          <a:p>
            <a:pPr lvl="2"/>
            <a:r>
              <a:rPr lang="en-US" dirty="0"/>
              <a:t>TRUNCATE – Deletes all records from a table and resets table identity to initial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8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DCL</a:t>
            </a:r>
            <a:r>
              <a:rPr lang="en-US" dirty="0"/>
              <a:t> is abbreviation of </a:t>
            </a:r>
            <a:r>
              <a:rPr lang="en-US" b="1" dirty="0"/>
              <a:t>Data Control Language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is used to create roles, permissions, and referential integrity as well it is used to control access to database by securing it.</a:t>
            </a:r>
          </a:p>
          <a:p>
            <a:pPr lvl="2"/>
            <a:r>
              <a:rPr lang="en-US" dirty="0"/>
              <a:t>GRANT – Gives user’s access privileges to database</a:t>
            </a:r>
          </a:p>
          <a:p>
            <a:pPr lvl="2"/>
            <a:r>
              <a:rPr lang="en-US" dirty="0"/>
              <a:t>REVOKE – Withdraws user’s access privileges to database given with the GRANT command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TCL</a:t>
            </a:r>
            <a:r>
              <a:rPr lang="en-US" dirty="0"/>
              <a:t> is abbreviation of </a:t>
            </a:r>
            <a:r>
              <a:rPr lang="en-US" b="1" dirty="0"/>
              <a:t>Transactional Control Language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is used to manage different transactions occurring within a database.</a:t>
            </a:r>
          </a:p>
          <a:p>
            <a:pPr lvl="2"/>
            <a:r>
              <a:rPr lang="en-US" dirty="0"/>
              <a:t>COMMIT – Saves work done in transactions</a:t>
            </a:r>
          </a:p>
          <a:p>
            <a:pPr lvl="2"/>
            <a:r>
              <a:rPr lang="en-US" dirty="0"/>
              <a:t>ROLLBACK – Restores database to original state since the last COMMIT command in transactions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7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A78CB84-423B-CF19-CFAE-FB7F34F50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7352"/>
            <a:ext cx="9141725" cy="254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5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242</Words>
  <Application>Microsoft Office PowerPoint</Application>
  <PresentationFormat>عرض على الشاشة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Database Lab 00</vt:lpstr>
      <vt:lpstr>SQL</vt:lpstr>
      <vt:lpstr>DML</vt:lpstr>
      <vt:lpstr>DDL</vt:lpstr>
      <vt:lpstr>DCL</vt:lpstr>
      <vt:lpstr>TCL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Lab </dc:title>
  <dc:creator>user</dc:creator>
  <cp:lastModifiedBy>Lona Sleet</cp:lastModifiedBy>
  <cp:revision>13</cp:revision>
  <dcterms:created xsi:type="dcterms:W3CDTF">2006-08-16T00:00:00Z</dcterms:created>
  <dcterms:modified xsi:type="dcterms:W3CDTF">2024-07-27T22:20:59Z</dcterms:modified>
</cp:coreProperties>
</file>