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7"/>
  </p:notesMasterIdLst>
  <p:sldIdLst>
    <p:sldId id="256" r:id="rId2"/>
    <p:sldId id="259" r:id="rId3"/>
    <p:sldId id="260" r:id="rId4"/>
    <p:sldId id="261" r:id="rId5"/>
    <p:sldId id="262" r:id="rId6"/>
    <p:sldId id="263" r:id="rId7"/>
    <p:sldId id="264" r:id="rId8"/>
    <p:sldId id="265" r:id="rId9"/>
    <p:sldId id="266" r:id="rId10"/>
    <p:sldId id="275" r:id="rId11"/>
    <p:sldId id="276" r:id="rId12"/>
    <p:sldId id="267" r:id="rId13"/>
    <p:sldId id="268" r:id="rId14"/>
    <p:sldId id="269" r:id="rId15"/>
    <p:sldId id="272" r:id="rId16"/>
    <p:sldId id="273" r:id="rId17"/>
    <p:sldId id="274" r:id="rId18"/>
    <p:sldId id="282" r:id="rId19"/>
    <p:sldId id="283" r:id="rId20"/>
    <p:sldId id="284" r:id="rId21"/>
    <p:sldId id="285" r:id="rId22"/>
    <p:sldId id="286" r:id="rId23"/>
    <p:sldId id="289" r:id="rId24"/>
    <p:sldId id="290" r:id="rId25"/>
    <p:sldId id="291"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نمط فاتح 3 - تميي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نمط فاتح 1 - تمييز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1" d="100"/>
          <a:sy n="81" d="100"/>
        </p:scale>
        <p:origin x="33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211462-B432-4A3C-A476-1A56CB121018}" type="doc">
      <dgm:prSet loTypeId="urn:microsoft.com/office/officeart/2008/layout/RadialCluster" loCatId="cycle" qsTypeId="urn:microsoft.com/office/officeart/2005/8/quickstyle/simple3" qsCatId="simple" csTypeId="urn:microsoft.com/office/officeart/2005/8/colors/accent1_2" csCatId="accent1" phldr="1"/>
      <dgm:spPr/>
      <dgm:t>
        <a:bodyPr/>
        <a:lstStyle/>
        <a:p>
          <a:endParaRPr lang="en-US"/>
        </a:p>
      </dgm:t>
    </dgm:pt>
    <dgm:pt modelId="{4D51F128-E643-4731-8A52-17BE37C938F2}">
      <dgm:prSet phldrT="[Text]" custT="1"/>
      <dgm:spPr/>
      <dgm:t>
        <a:bodyPr/>
        <a:lstStyle/>
        <a:p>
          <a:r>
            <a:rPr lang="ar-SA" sz="1600"/>
            <a:t>عناصر امن المعلومات</a:t>
          </a:r>
          <a:endParaRPr lang="en-US" sz="1600"/>
        </a:p>
      </dgm:t>
    </dgm:pt>
    <dgm:pt modelId="{CD33FB03-35BE-417A-95A5-10FDFDDBAA23}" type="parTrans" cxnId="{3614C96D-4686-4FC8-A458-5013FCBC0AFE}">
      <dgm:prSet/>
      <dgm:spPr/>
      <dgm:t>
        <a:bodyPr/>
        <a:lstStyle/>
        <a:p>
          <a:endParaRPr lang="en-US"/>
        </a:p>
      </dgm:t>
    </dgm:pt>
    <dgm:pt modelId="{3964D7E9-AE25-4AE6-B041-62FB2AD10F67}" type="sibTrans" cxnId="{3614C96D-4686-4FC8-A458-5013FCBC0AFE}">
      <dgm:prSet/>
      <dgm:spPr/>
      <dgm:t>
        <a:bodyPr/>
        <a:lstStyle/>
        <a:p>
          <a:endParaRPr lang="en-US"/>
        </a:p>
      </dgm:t>
    </dgm:pt>
    <dgm:pt modelId="{6ED18B00-0443-4674-88EF-E9C84A27565C}">
      <dgm:prSet phldrT="[Text]" custT="1"/>
      <dgm:spPr/>
      <dgm:t>
        <a:bodyPr/>
        <a:lstStyle/>
        <a:p>
          <a:r>
            <a:rPr lang="ar-SA" sz="1600" dirty="0"/>
            <a:t>السرية</a:t>
          </a:r>
        </a:p>
        <a:p>
          <a:r>
            <a:rPr lang="en-US" sz="1600" b="1" dirty="0"/>
            <a:t>Confidentiality</a:t>
          </a:r>
          <a:endParaRPr lang="en-US" sz="1600" dirty="0"/>
        </a:p>
      </dgm:t>
    </dgm:pt>
    <dgm:pt modelId="{5FA46847-0F6E-4B1C-B729-4F6C91FA9D75}" type="parTrans" cxnId="{43542624-C64D-4CCB-A518-E5B3EE651986}">
      <dgm:prSet/>
      <dgm:spPr/>
      <dgm:t>
        <a:bodyPr/>
        <a:lstStyle/>
        <a:p>
          <a:endParaRPr lang="en-US"/>
        </a:p>
      </dgm:t>
    </dgm:pt>
    <dgm:pt modelId="{39F003C9-6B0B-4188-9F5D-B64CFDFBED6E}" type="sibTrans" cxnId="{43542624-C64D-4CCB-A518-E5B3EE651986}">
      <dgm:prSet/>
      <dgm:spPr/>
      <dgm:t>
        <a:bodyPr/>
        <a:lstStyle/>
        <a:p>
          <a:endParaRPr lang="en-US"/>
        </a:p>
      </dgm:t>
    </dgm:pt>
    <dgm:pt modelId="{0E577053-9147-42F6-A58F-F882FC925BB9}">
      <dgm:prSet phldrT="[Text]" custT="1"/>
      <dgm:spPr/>
      <dgm:t>
        <a:bodyPr/>
        <a:lstStyle/>
        <a:p>
          <a:r>
            <a:rPr lang="ar-SA" sz="1600" dirty="0"/>
            <a:t>التكاملية وسلامة المحتوي</a:t>
          </a:r>
        </a:p>
        <a:p>
          <a:r>
            <a:rPr lang="en-US" sz="1600" b="1" dirty="0"/>
            <a:t>Integrity</a:t>
          </a:r>
          <a:endParaRPr lang="en-US" sz="1600" dirty="0"/>
        </a:p>
      </dgm:t>
    </dgm:pt>
    <dgm:pt modelId="{E99EFACD-42E8-4CEB-90BE-9FED39976EC7}" type="parTrans" cxnId="{196FC3AB-85A5-4576-B7FB-DED16FBEC62E}">
      <dgm:prSet/>
      <dgm:spPr/>
      <dgm:t>
        <a:bodyPr/>
        <a:lstStyle/>
        <a:p>
          <a:endParaRPr lang="en-US"/>
        </a:p>
      </dgm:t>
    </dgm:pt>
    <dgm:pt modelId="{E51D7E70-DA2B-44D5-9530-E066F55E1B6A}" type="sibTrans" cxnId="{196FC3AB-85A5-4576-B7FB-DED16FBEC62E}">
      <dgm:prSet/>
      <dgm:spPr/>
      <dgm:t>
        <a:bodyPr/>
        <a:lstStyle/>
        <a:p>
          <a:endParaRPr lang="en-US"/>
        </a:p>
      </dgm:t>
    </dgm:pt>
    <dgm:pt modelId="{D5F6A584-F4D3-47E4-BA87-B100B6A8B921}">
      <dgm:prSet phldrT="[Text]" custT="1"/>
      <dgm:spPr/>
      <dgm:t>
        <a:bodyPr/>
        <a:lstStyle/>
        <a:p>
          <a:r>
            <a:rPr lang="ar-SA" sz="1600" dirty="0"/>
            <a:t>الاستمرارية الخدمة وتوفر المعلومات</a:t>
          </a:r>
        </a:p>
        <a:p>
          <a:r>
            <a:rPr lang="en-US" sz="1600" b="1" dirty="0"/>
            <a:t>Availability</a:t>
          </a:r>
          <a:endParaRPr lang="ar-SA" sz="1600" dirty="0"/>
        </a:p>
      </dgm:t>
    </dgm:pt>
    <dgm:pt modelId="{60072F36-38C1-43F1-8ACD-AD51835A690F}" type="parTrans" cxnId="{9E6343FD-E569-4AD3-98FF-66684D313ADB}">
      <dgm:prSet/>
      <dgm:spPr/>
      <dgm:t>
        <a:bodyPr/>
        <a:lstStyle/>
        <a:p>
          <a:endParaRPr lang="en-US"/>
        </a:p>
      </dgm:t>
    </dgm:pt>
    <dgm:pt modelId="{BFB953F4-7AC5-4503-802C-993827D298DF}" type="sibTrans" cxnId="{9E6343FD-E569-4AD3-98FF-66684D313ADB}">
      <dgm:prSet/>
      <dgm:spPr/>
      <dgm:t>
        <a:bodyPr/>
        <a:lstStyle/>
        <a:p>
          <a:endParaRPr lang="en-US"/>
        </a:p>
      </dgm:t>
    </dgm:pt>
    <dgm:pt modelId="{BA42573B-82D7-4A9D-9799-AA6D6CD00858}" type="pres">
      <dgm:prSet presAssocID="{B0211462-B432-4A3C-A476-1A56CB121018}" presName="Name0" presStyleCnt="0">
        <dgm:presLayoutVars>
          <dgm:chMax val="1"/>
          <dgm:chPref val="1"/>
          <dgm:dir/>
          <dgm:animOne val="branch"/>
          <dgm:animLvl val="lvl"/>
        </dgm:presLayoutVars>
      </dgm:prSet>
      <dgm:spPr/>
    </dgm:pt>
    <dgm:pt modelId="{AC274B97-D6F7-42F0-BDFD-7C963ED14D88}" type="pres">
      <dgm:prSet presAssocID="{4D51F128-E643-4731-8A52-17BE37C938F2}" presName="singleCycle" presStyleCnt="0"/>
      <dgm:spPr/>
    </dgm:pt>
    <dgm:pt modelId="{25B996DF-5249-40C8-8C21-FE241AF46CC0}" type="pres">
      <dgm:prSet presAssocID="{4D51F128-E643-4731-8A52-17BE37C938F2}" presName="singleCenter" presStyleLbl="node1" presStyleIdx="0" presStyleCnt="4" custScaleX="130030" custScaleY="122657" custLinFactNeighborX="-758" custLinFactNeighborY="-10432">
        <dgm:presLayoutVars>
          <dgm:chMax val="7"/>
          <dgm:chPref val="7"/>
        </dgm:presLayoutVars>
      </dgm:prSet>
      <dgm:spPr/>
    </dgm:pt>
    <dgm:pt modelId="{5811B705-ECAD-40EE-9F90-625BEB82F111}" type="pres">
      <dgm:prSet presAssocID="{5FA46847-0F6E-4B1C-B729-4F6C91FA9D75}" presName="Name56" presStyleLbl="parChTrans1D2" presStyleIdx="0" presStyleCnt="3"/>
      <dgm:spPr/>
    </dgm:pt>
    <dgm:pt modelId="{27DB2763-DEE5-41EE-BB3F-4ECBC40AE3C6}" type="pres">
      <dgm:prSet presAssocID="{6ED18B00-0443-4674-88EF-E9C84A27565C}" presName="text0" presStyleLbl="node1" presStyleIdx="1" presStyleCnt="4" custScaleX="290800" custScaleY="122657">
        <dgm:presLayoutVars>
          <dgm:bulletEnabled val="1"/>
        </dgm:presLayoutVars>
      </dgm:prSet>
      <dgm:spPr/>
    </dgm:pt>
    <dgm:pt modelId="{07516A34-88D5-48FC-86F4-C362FAC60547}" type="pres">
      <dgm:prSet presAssocID="{E99EFACD-42E8-4CEB-90BE-9FED39976EC7}" presName="Name56" presStyleLbl="parChTrans1D2" presStyleIdx="1" presStyleCnt="3"/>
      <dgm:spPr/>
    </dgm:pt>
    <dgm:pt modelId="{677B0122-CADC-4184-A4CE-8B2CAEAF8721}" type="pres">
      <dgm:prSet presAssocID="{0E577053-9147-42F6-A58F-F882FC925BB9}" presName="text0" presStyleLbl="node1" presStyleIdx="2" presStyleCnt="4" custScaleX="291008" custScaleY="122657">
        <dgm:presLayoutVars>
          <dgm:bulletEnabled val="1"/>
        </dgm:presLayoutVars>
      </dgm:prSet>
      <dgm:spPr/>
    </dgm:pt>
    <dgm:pt modelId="{2FAF371F-4C1F-499E-A118-42BD16CDD640}" type="pres">
      <dgm:prSet presAssocID="{60072F36-38C1-43F1-8ACD-AD51835A690F}" presName="Name56" presStyleLbl="parChTrans1D2" presStyleIdx="2" presStyleCnt="3"/>
      <dgm:spPr/>
    </dgm:pt>
    <dgm:pt modelId="{68603C9E-CF14-4036-9BF1-531339119D06}" type="pres">
      <dgm:prSet presAssocID="{D5F6A584-F4D3-47E4-BA87-B100B6A8B921}" presName="text0" presStyleLbl="node1" presStyleIdx="3" presStyleCnt="4" custScaleX="291713" custScaleY="122657">
        <dgm:presLayoutVars>
          <dgm:bulletEnabled val="1"/>
        </dgm:presLayoutVars>
      </dgm:prSet>
      <dgm:spPr/>
    </dgm:pt>
  </dgm:ptLst>
  <dgm:cxnLst>
    <dgm:cxn modelId="{43542624-C64D-4CCB-A518-E5B3EE651986}" srcId="{4D51F128-E643-4731-8A52-17BE37C938F2}" destId="{6ED18B00-0443-4674-88EF-E9C84A27565C}" srcOrd="0" destOrd="0" parTransId="{5FA46847-0F6E-4B1C-B729-4F6C91FA9D75}" sibTransId="{39F003C9-6B0B-4188-9F5D-B64CFDFBED6E}"/>
    <dgm:cxn modelId="{31AF2563-8175-4C81-B6E0-7F2E0BEB45F7}" type="presOf" srcId="{60072F36-38C1-43F1-8ACD-AD51835A690F}" destId="{2FAF371F-4C1F-499E-A118-42BD16CDD640}" srcOrd="0" destOrd="0" presId="urn:microsoft.com/office/officeart/2008/layout/RadialCluster"/>
    <dgm:cxn modelId="{73A3AA68-EF3F-4C25-9056-0CA6D882F921}" type="presOf" srcId="{6ED18B00-0443-4674-88EF-E9C84A27565C}" destId="{27DB2763-DEE5-41EE-BB3F-4ECBC40AE3C6}" srcOrd="0" destOrd="0" presId="urn:microsoft.com/office/officeart/2008/layout/RadialCluster"/>
    <dgm:cxn modelId="{3614C96D-4686-4FC8-A458-5013FCBC0AFE}" srcId="{B0211462-B432-4A3C-A476-1A56CB121018}" destId="{4D51F128-E643-4731-8A52-17BE37C938F2}" srcOrd="0" destOrd="0" parTransId="{CD33FB03-35BE-417A-95A5-10FDFDDBAA23}" sibTransId="{3964D7E9-AE25-4AE6-B041-62FB2AD10F67}"/>
    <dgm:cxn modelId="{EB257C6F-3274-4EFB-BEBA-E061D36BAA1D}" type="presOf" srcId="{0E577053-9147-42F6-A58F-F882FC925BB9}" destId="{677B0122-CADC-4184-A4CE-8B2CAEAF8721}" srcOrd="0" destOrd="0" presId="urn:microsoft.com/office/officeart/2008/layout/RadialCluster"/>
    <dgm:cxn modelId="{18F6B473-50A9-4E85-8592-055AB8563767}" type="presOf" srcId="{D5F6A584-F4D3-47E4-BA87-B100B6A8B921}" destId="{68603C9E-CF14-4036-9BF1-531339119D06}" srcOrd="0" destOrd="0" presId="urn:microsoft.com/office/officeart/2008/layout/RadialCluster"/>
    <dgm:cxn modelId="{3D205856-EB45-4DAB-A662-3FD371B94ACC}" type="presOf" srcId="{B0211462-B432-4A3C-A476-1A56CB121018}" destId="{BA42573B-82D7-4A9D-9799-AA6D6CD00858}" srcOrd="0" destOrd="0" presId="urn:microsoft.com/office/officeart/2008/layout/RadialCluster"/>
    <dgm:cxn modelId="{196FC3AB-85A5-4576-B7FB-DED16FBEC62E}" srcId="{4D51F128-E643-4731-8A52-17BE37C938F2}" destId="{0E577053-9147-42F6-A58F-F882FC925BB9}" srcOrd="1" destOrd="0" parTransId="{E99EFACD-42E8-4CEB-90BE-9FED39976EC7}" sibTransId="{E51D7E70-DA2B-44D5-9530-E066F55E1B6A}"/>
    <dgm:cxn modelId="{B5D09AC1-BD14-4FE1-8BCD-8D740D674B91}" type="presOf" srcId="{E99EFACD-42E8-4CEB-90BE-9FED39976EC7}" destId="{07516A34-88D5-48FC-86F4-C362FAC60547}" srcOrd="0" destOrd="0" presId="urn:microsoft.com/office/officeart/2008/layout/RadialCluster"/>
    <dgm:cxn modelId="{7EC54CEA-F8E2-47BD-BF9D-46837AB43569}" type="presOf" srcId="{4D51F128-E643-4731-8A52-17BE37C938F2}" destId="{25B996DF-5249-40C8-8C21-FE241AF46CC0}" srcOrd="0" destOrd="0" presId="urn:microsoft.com/office/officeart/2008/layout/RadialCluster"/>
    <dgm:cxn modelId="{9A56D4EF-3905-4400-940B-5F18F2435203}" type="presOf" srcId="{5FA46847-0F6E-4B1C-B729-4F6C91FA9D75}" destId="{5811B705-ECAD-40EE-9F90-625BEB82F111}" srcOrd="0" destOrd="0" presId="urn:microsoft.com/office/officeart/2008/layout/RadialCluster"/>
    <dgm:cxn modelId="{9E6343FD-E569-4AD3-98FF-66684D313ADB}" srcId="{4D51F128-E643-4731-8A52-17BE37C938F2}" destId="{D5F6A584-F4D3-47E4-BA87-B100B6A8B921}" srcOrd="2" destOrd="0" parTransId="{60072F36-38C1-43F1-8ACD-AD51835A690F}" sibTransId="{BFB953F4-7AC5-4503-802C-993827D298DF}"/>
    <dgm:cxn modelId="{F9927AB5-BB11-44D9-ADCE-C8AD2E61DA7A}" type="presParOf" srcId="{BA42573B-82D7-4A9D-9799-AA6D6CD00858}" destId="{AC274B97-D6F7-42F0-BDFD-7C963ED14D88}" srcOrd="0" destOrd="0" presId="urn:microsoft.com/office/officeart/2008/layout/RadialCluster"/>
    <dgm:cxn modelId="{72C9B226-E64C-4C44-B881-3C6CAFB49E0F}" type="presParOf" srcId="{AC274B97-D6F7-42F0-BDFD-7C963ED14D88}" destId="{25B996DF-5249-40C8-8C21-FE241AF46CC0}" srcOrd="0" destOrd="0" presId="urn:microsoft.com/office/officeart/2008/layout/RadialCluster"/>
    <dgm:cxn modelId="{6365B66B-D06D-4D10-A71D-5F13DFFF2539}" type="presParOf" srcId="{AC274B97-D6F7-42F0-BDFD-7C963ED14D88}" destId="{5811B705-ECAD-40EE-9F90-625BEB82F111}" srcOrd="1" destOrd="0" presId="urn:microsoft.com/office/officeart/2008/layout/RadialCluster"/>
    <dgm:cxn modelId="{CBEB8761-D7E2-4AF8-AD76-65979636DF36}" type="presParOf" srcId="{AC274B97-D6F7-42F0-BDFD-7C963ED14D88}" destId="{27DB2763-DEE5-41EE-BB3F-4ECBC40AE3C6}" srcOrd="2" destOrd="0" presId="urn:microsoft.com/office/officeart/2008/layout/RadialCluster"/>
    <dgm:cxn modelId="{4D510535-85FF-4291-86B5-F1F13D1420DA}" type="presParOf" srcId="{AC274B97-D6F7-42F0-BDFD-7C963ED14D88}" destId="{07516A34-88D5-48FC-86F4-C362FAC60547}" srcOrd="3" destOrd="0" presId="urn:microsoft.com/office/officeart/2008/layout/RadialCluster"/>
    <dgm:cxn modelId="{A55FA9B2-70FD-4D04-B54E-A32A89ABE683}" type="presParOf" srcId="{AC274B97-D6F7-42F0-BDFD-7C963ED14D88}" destId="{677B0122-CADC-4184-A4CE-8B2CAEAF8721}" srcOrd="4" destOrd="0" presId="urn:microsoft.com/office/officeart/2008/layout/RadialCluster"/>
    <dgm:cxn modelId="{79323638-046B-47B7-A2BA-65F5DD938629}" type="presParOf" srcId="{AC274B97-D6F7-42F0-BDFD-7C963ED14D88}" destId="{2FAF371F-4C1F-499E-A118-42BD16CDD640}" srcOrd="5" destOrd="0" presId="urn:microsoft.com/office/officeart/2008/layout/RadialCluster"/>
    <dgm:cxn modelId="{5F12B7B1-E459-4232-BA1E-8AD3D0B8A013}" type="presParOf" srcId="{AC274B97-D6F7-42F0-BDFD-7C963ED14D88}" destId="{68603C9E-CF14-4036-9BF1-531339119D06}"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06BAB9-0037-4468-9B58-FFE257F14488}" type="doc">
      <dgm:prSet loTypeId="urn:microsoft.com/office/officeart/2005/8/layout/orgChart1" loCatId="hierarchy" qsTypeId="urn:microsoft.com/office/officeart/2005/8/quickstyle/simple3" qsCatId="simple" csTypeId="urn:microsoft.com/office/officeart/2005/8/colors/colorful1" csCatId="colorful" phldr="1"/>
      <dgm:spPr/>
      <dgm:t>
        <a:bodyPr/>
        <a:lstStyle/>
        <a:p>
          <a:endParaRPr lang="en-US"/>
        </a:p>
      </dgm:t>
    </dgm:pt>
    <dgm:pt modelId="{BBC8EE52-6AE3-4F1B-B37F-4E3F9CD80F24}">
      <dgm:prSet phldrT="[Text]"/>
      <dgm:spPr/>
      <dgm:t>
        <a:bodyPr/>
        <a:lstStyle/>
        <a:p>
          <a:r>
            <a:rPr lang="ar-SA" dirty="0"/>
            <a:t>مهددات امن المعلومات</a:t>
          </a:r>
          <a:endParaRPr lang="en-US" dirty="0"/>
        </a:p>
      </dgm:t>
    </dgm:pt>
    <dgm:pt modelId="{2CC9F043-3134-4E65-B580-603F78001A87}" type="parTrans" cxnId="{368220D8-C6E3-40CC-9B6F-04A57476CCEE}">
      <dgm:prSet/>
      <dgm:spPr/>
      <dgm:t>
        <a:bodyPr/>
        <a:lstStyle/>
        <a:p>
          <a:endParaRPr lang="en-US"/>
        </a:p>
      </dgm:t>
    </dgm:pt>
    <dgm:pt modelId="{45D4D779-557A-41E3-BABB-1A96A5AC1110}" type="sibTrans" cxnId="{368220D8-C6E3-40CC-9B6F-04A57476CCEE}">
      <dgm:prSet/>
      <dgm:spPr/>
      <dgm:t>
        <a:bodyPr/>
        <a:lstStyle/>
        <a:p>
          <a:endParaRPr lang="en-US"/>
        </a:p>
      </dgm:t>
    </dgm:pt>
    <dgm:pt modelId="{3A09754A-CBC6-48B8-AA50-77D7047363B4}">
      <dgm:prSet phldrT="[Text]"/>
      <dgm:spPr/>
      <dgm:t>
        <a:bodyPr/>
        <a:lstStyle/>
        <a:p>
          <a:r>
            <a:rPr lang="ar-SA"/>
            <a:t>الثغرات</a:t>
          </a:r>
          <a:endParaRPr lang="en-US"/>
        </a:p>
      </dgm:t>
    </dgm:pt>
    <dgm:pt modelId="{70DBC9D0-F1B2-4D72-9B5C-B00C77125D6D}" type="parTrans" cxnId="{B808DBD2-418B-425E-A264-D25835A7A59E}">
      <dgm:prSet/>
      <dgm:spPr/>
      <dgm:t>
        <a:bodyPr/>
        <a:lstStyle/>
        <a:p>
          <a:endParaRPr lang="en-US"/>
        </a:p>
      </dgm:t>
    </dgm:pt>
    <dgm:pt modelId="{5F53C48B-2DBA-4483-A02C-5D0027BC964A}" type="sibTrans" cxnId="{B808DBD2-418B-425E-A264-D25835A7A59E}">
      <dgm:prSet/>
      <dgm:spPr/>
      <dgm:t>
        <a:bodyPr/>
        <a:lstStyle/>
        <a:p>
          <a:endParaRPr lang="en-US"/>
        </a:p>
      </dgm:t>
    </dgm:pt>
    <dgm:pt modelId="{32CCA712-FD26-47EC-96F8-018AEA65051C}">
      <dgm:prSet phldrT="[Text]"/>
      <dgm:spPr/>
      <dgm:t>
        <a:bodyPr/>
        <a:lstStyle/>
        <a:p>
          <a:r>
            <a:rPr lang="ar-SA"/>
            <a:t>المخترقين</a:t>
          </a:r>
          <a:endParaRPr lang="en-US"/>
        </a:p>
      </dgm:t>
    </dgm:pt>
    <dgm:pt modelId="{FB35D48E-D260-4446-ACCA-6A754A104696}" type="parTrans" cxnId="{537AC0B3-A9D9-4926-BE74-BBBFED55B1B0}">
      <dgm:prSet/>
      <dgm:spPr/>
      <dgm:t>
        <a:bodyPr/>
        <a:lstStyle/>
        <a:p>
          <a:endParaRPr lang="en-US"/>
        </a:p>
      </dgm:t>
    </dgm:pt>
    <dgm:pt modelId="{7C6819ED-F06E-4DF4-992D-6BEE1603F01D}" type="sibTrans" cxnId="{537AC0B3-A9D9-4926-BE74-BBBFED55B1B0}">
      <dgm:prSet/>
      <dgm:spPr/>
      <dgm:t>
        <a:bodyPr/>
        <a:lstStyle/>
        <a:p>
          <a:endParaRPr lang="en-US"/>
        </a:p>
      </dgm:t>
    </dgm:pt>
    <dgm:pt modelId="{D52B249A-C0CD-459B-88AC-72B5F4BB5334}">
      <dgm:prSet phldrT="[Text]"/>
      <dgm:spPr/>
      <dgm:t>
        <a:bodyPr/>
        <a:lstStyle/>
        <a:p>
          <a:r>
            <a:rPr lang="ar-SA"/>
            <a:t>البرامج الخبيثة</a:t>
          </a:r>
          <a:endParaRPr lang="en-US"/>
        </a:p>
      </dgm:t>
    </dgm:pt>
    <dgm:pt modelId="{5DA0A421-8F87-4964-9137-EE476F2279F9}" type="parTrans" cxnId="{E5BA1CBF-3C5C-4964-9CB6-D77D8884DD63}">
      <dgm:prSet/>
      <dgm:spPr/>
      <dgm:t>
        <a:bodyPr/>
        <a:lstStyle/>
        <a:p>
          <a:endParaRPr lang="en-US"/>
        </a:p>
      </dgm:t>
    </dgm:pt>
    <dgm:pt modelId="{8A0BE616-00A2-4FFE-B909-CD0376C3DEFC}" type="sibTrans" cxnId="{E5BA1CBF-3C5C-4964-9CB6-D77D8884DD63}">
      <dgm:prSet/>
      <dgm:spPr/>
      <dgm:t>
        <a:bodyPr/>
        <a:lstStyle/>
        <a:p>
          <a:endParaRPr lang="en-US"/>
        </a:p>
      </dgm:t>
    </dgm:pt>
    <dgm:pt modelId="{94BCFE73-E5B2-4DBC-BB98-D0B5A63BF6C2}">
      <dgm:prSet/>
      <dgm:spPr/>
      <dgm:t>
        <a:bodyPr/>
        <a:lstStyle/>
        <a:p>
          <a:r>
            <a:rPr lang="ar-SA"/>
            <a:t>اخطاء بشرية</a:t>
          </a:r>
          <a:endParaRPr lang="en-US"/>
        </a:p>
      </dgm:t>
    </dgm:pt>
    <dgm:pt modelId="{DC54626F-E4BB-43DF-9593-E7EA625A8A7A}" type="parTrans" cxnId="{A73FA74B-7479-4CCE-84F9-5C9BEBC352FB}">
      <dgm:prSet/>
      <dgm:spPr/>
      <dgm:t>
        <a:bodyPr/>
        <a:lstStyle/>
        <a:p>
          <a:endParaRPr lang="en-US"/>
        </a:p>
      </dgm:t>
    </dgm:pt>
    <dgm:pt modelId="{9003543B-B1A4-4219-9018-E5E6686D58BE}" type="sibTrans" cxnId="{A73FA74B-7479-4CCE-84F9-5C9BEBC352FB}">
      <dgm:prSet/>
      <dgm:spPr/>
      <dgm:t>
        <a:bodyPr/>
        <a:lstStyle/>
        <a:p>
          <a:endParaRPr lang="en-US"/>
        </a:p>
      </dgm:t>
    </dgm:pt>
    <dgm:pt modelId="{8368F540-8747-4121-AB56-C87625C05FB2}">
      <dgm:prSet/>
      <dgm:spPr/>
      <dgm:t>
        <a:bodyPr/>
        <a:lstStyle/>
        <a:p>
          <a:r>
            <a:rPr lang="ar-SA" dirty="0"/>
            <a:t>كوارث وتقنية وطبيعية</a:t>
          </a:r>
          <a:endParaRPr lang="en-US" dirty="0"/>
        </a:p>
      </dgm:t>
    </dgm:pt>
    <dgm:pt modelId="{7FC3185B-D192-4DFB-9810-9FAF7CA64358}" type="parTrans" cxnId="{6D9A87C1-D1B0-4ADA-BB16-C6CFC3F9F068}">
      <dgm:prSet/>
      <dgm:spPr/>
      <dgm:t>
        <a:bodyPr/>
        <a:lstStyle/>
        <a:p>
          <a:endParaRPr lang="en-US"/>
        </a:p>
      </dgm:t>
    </dgm:pt>
    <dgm:pt modelId="{95C073B2-25CD-42CB-A07C-EFE36971ED20}" type="sibTrans" cxnId="{6D9A87C1-D1B0-4ADA-BB16-C6CFC3F9F068}">
      <dgm:prSet/>
      <dgm:spPr/>
      <dgm:t>
        <a:bodyPr/>
        <a:lstStyle/>
        <a:p>
          <a:endParaRPr lang="en-US"/>
        </a:p>
      </dgm:t>
    </dgm:pt>
    <dgm:pt modelId="{1DDF3F27-91DB-4D85-A346-34BF7F3B0F6B}">
      <dgm:prSet/>
      <dgm:spPr/>
      <dgm:t>
        <a:bodyPr/>
        <a:lstStyle/>
        <a:p>
          <a:r>
            <a:rPr lang="ar-SA"/>
            <a:t>حروب الكترونية</a:t>
          </a:r>
          <a:endParaRPr lang="en-US"/>
        </a:p>
      </dgm:t>
    </dgm:pt>
    <dgm:pt modelId="{5109E304-010C-4623-A947-E0F67165497E}" type="parTrans" cxnId="{790C1C06-35DC-4536-AB5B-F6A77504EF35}">
      <dgm:prSet/>
      <dgm:spPr/>
      <dgm:t>
        <a:bodyPr/>
        <a:lstStyle/>
        <a:p>
          <a:endParaRPr lang="en-US"/>
        </a:p>
      </dgm:t>
    </dgm:pt>
    <dgm:pt modelId="{D9B1EBD1-F7B3-44DB-9D3D-718994143393}" type="sibTrans" cxnId="{790C1C06-35DC-4536-AB5B-F6A77504EF35}">
      <dgm:prSet/>
      <dgm:spPr/>
      <dgm:t>
        <a:bodyPr/>
        <a:lstStyle/>
        <a:p>
          <a:endParaRPr lang="en-US"/>
        </a:p>
      </dgm:t>
    </dgm:pt>
    <dgm:pt modelId="{26121D50-AAEE-4653-B691-D6C04778ADB5}" type="pres">
      <dgm:prSet presAssocID="{7906BAB9-0037-4468-9B58-FFE257F14488}" presName="hierChild1" presStyleCnt="0">
        <dgm:presLayoutVars>
          <dgm:orgChart val="1"/>
          <dgm:chPref val="1"/>
          <dgm:dir/>
          <dgm:animOne val="branch"/>
          <dgm:animLvl val="lvl"/>
          <dgm:resizeHandles/>
        </dgm:presLayoutVars>
      </dgm:prSet>
      <dgm:spPr/>
    </dgm:pt>
    <dgm:pt modelId="{3734B8F9-F7AC-416C-A05B-52FAD94B392F}" type="pres">
      <dgm:prSet presAssocID="{BBC8EE52-6AE3-4F1B-B37F-4E3F9CD80F24}" presName="hierRoot1" presStyleCnt="0">
        <dgm:presLayoutVars>
          <dgm:hierBranch val="init"/>
        </dgm:presLayoutVars>
      </dgm:prSet>
      <dgm:spPr/>
    </dgm:pt>
    <dgm:pt modelId="{459A3B37-0BEF-4E1C-A600-EFC8854F59D8}" type="pres">
      <dgm:prSet presAssocID="{BBC8EE52-6AE3-4F1B-B37F-4E3F9CD80F24}" presName="rootComposite1" presStyleCnt="0"/>
      <dgm:spPr/>
    </dgm:pt>
    <dgm:pt modelId="{98A1FEAD-64EA-4077-A7D7-3C2C73F42D0F}" type="pres">
      <dgm:prSet presAssocID="{BBC8EE52-6AE3-4F1B-B37F-4E3F9CD80F24}" presName="rootText1" presStyleLbl="node0" presStyleIdx="0" presStyleCnt="1">
        <dgm:presLayoutVars>
          <dgm:chPref val="3"/>
        </dgm:presLayoutVars>
      </dgm:prSet>
      <dgm:spPr/>
    </dgm:pt>
    <dgm:pt modelId="{A2C286F9-F2AE-4EB2-AF7B-74EDF3969D46}" type="pres">
      <dgm:prSet presAssocID="{BBC8EE52-6AE3-4F1B-B37F-4E3F9CD80F24}" presName="rootConnector1" presStyleLbl="node1" presStyleIdx="0" presStyleCnt="0"/>
      <dgm:spPr/>
    </dgm:pt>
    <dgm:pt modelId="{F3B0C1BC-0F8F-4819-9B03-2386ACCA0A37}" type="pres">
      <dgm:prSet presAssocID="{BBC8EE52-6AE3-4F1B-B37F-4E3F9CD80F24}" presName="hierChild2" presStyleCnt="0"/>
      <dgm:spPr/>
    </dgm:pt>
    <dgm:pt modelId="{E6C3C6B5-5F42-490A-89F2-220CC8ABEAF2}" type="pres">
      <dgm:prSet presAssocID="{70DBC9D0-F1B2-4D72-9B5C-B00C77125D6D}" presName="Name37" presStyleLbl="parChTrans1D2" presStyleIdx="0" presStyleCnt="6"/>
      <dgm:spPr/>
    </dgm:pt>
    <dgm:pt modelId="{321CA245-DCFA-4CF3-8FEE-AF091E1AC48D}" type="pres">
      <dgm:prSet presAssocID="{3A09754A-CBC6-48B8-AA50-77D7047363B4}" presName="hierRoot2" presStyleCnt="0">
        <dgm:presLayoutVars>
          <dgm:hierBranch val="init"/>
        </dgm:presLayoutVars>
      </dgm:prSet>
      <dgm:spPr/>
    </dgm:pt>
    <dgm:pt modelId="{2DFA495A-8788-4D15-A89D-F638ADADE42A}" type="pres">
      <dgm:prSet presAssocID="{3A09754A-CBC6-48B8-AA50-77D7047363B4}" presName="rootComposite" presStyleCnt="0"/>
      <dgm:spPr/>
    </dgm:pt>
    <dgm:pt modelId="{ECB451DA-CC70-4FAF-8F48-169A5FC1EE6E}" type="pres">
      <dgm:prSet presAssocID="{3A09754A-CBC6-48B8-AA50-77D7047363B4}" presName="rootText" presStyleLbl="node2" presStyleIdx="0" presStyleCnt="6">
        <dgm:presLayoutVars>
          <dgm:chPref val="3"/>
        </dgm:presLayoutVars>
      </dgm:prSet>
      <dgm:spPr/>
    </dgm:pt>
    <dgm:pt modelId="{24318E8B-2B44-4AAB-8207-B63C3A4F8DF2}" type="pres">
      <dgm:prSet presAssocID="{3A09754A-CBC6-48B8-AA50-77D7047363B4}" presName="rootConnector" presStyleLbl="node2" presStyleIdx="0" presStyleCnt="6"/>
      <dgm:spPr/>
    </dgm:pt>
    <dgm:pt modelId="{7013E505-0521-4677-9CA6-FCFDE94B4C97}" type="pres">
      <dgm:prSet presAssocID="{3A09754A-CBC6-48B8-AA50-77D7047363B4}" presName="hierChild4" presStyleCnt="0"/>
      <dgm:spPr/>
    </dgm:pt>
    <dgm:pt modelId="{81AE1375-C573-4BCB-A51A-A11BD6083280}" type="pres">
      <dgm:prSet presAssocID="{3A09754A-CBC6-48B8-AA50-77D7047363B4}" presName="hierChild5" presStyleCnt="0"/>
      <dgm:spPr/>
    </dgm:pt>
    <dgm:pt modelId="{E67258C1-BBC8-40B1-9C4E-1EA0B104080E}" type="pres">
      <dgm:prSet presAssocID="{FB35D48E-D260-4446-ACCA-6A754A104696}" presName="Name37" presStyleLbl="parChTrans1D2" presStyleIdx="1" presStyleCnt="6"/>
      <dgm:spPr/>
    </dgm:pt>
    <dgm:pt modelId="{F0CEE4A4-64C5-4E6F-9524-B79C59E412AD}" type="pres">
      <dgm:prSet presAssocID="{32CCA712-FD26-47EC-96F8-018AEA65051C}" presName="hierRoot2" presStyleCnt="0">
        <dgm:presLayoutVars>
          <dgm:hierBranch val="init"/>
        </dgm:presLayoutVars>
      </dgm:prSet>
      <dgm:spPr/>
    </dgm:pt>
    <dgm:pt modelId="{DE4916C2-A1CF-4D80-86D4-C4F934E7983A}" type="pres">
      <dgm:prSet presAssocID="{32CCA712-FD26-47EC-96F8-018AEA65051C}" presName="rootComposite" presStyleCnt="0"/>
      <dgm:spPr/>
    </dgm:pt>
    <dgm:pt modelId="{B648D484-3552-4430-ADC8-2F74DCF3B0EB}" type="pres">
      <dgm:prSet presAssocID="{32CCA712-FD26-47EC-96F8-018AEA65051C}" presName="rootText" presStyleLbl="node2" presStyleIdx="1" presStyleCnt="6">
        <dgm:presLayoutVars>
          <dgm:chPref val="3"/>
        </dgm:presLayoutVars>
      </dgm:prSet>
      <dgm:spPr/>
    </dgm:pt>
    <dgm:pt modelId="{4123A07B-4911-4313-BA37-1321BA276B0A}" type="pres">
      <dgm:prSet presAssocID="{32CCA712-FD26-47EC-96F8-018AEA65051C}" presName="rootConnector" presStyleLbl="node2" presStyleIdx="1" presStyleCnt="6"/>
      <dgm:spPr/>
    </dgm:pt>
    <dgm:pt modelId="{EDDF54C2-649B-4F72-B4C6-36B201B1B338}" type="pres">
      <dgm:prSet presAssocID="{32CCA712-FD26-47EC-96F8-018AEA65051C}" presName="hierChild4" presStyleCnt="0"/>
      <dgm:spPr/>
    </dgm:pt>
    <dgm:pt modelId="{9801E221-26B7-472E-BDA7-0102B3208A85}" type="pres">
      <dgm:prSet presAssocID="{32CCA712-FD26-47EC-96F8-018AEA65051C}" presName="hierChild5" presStyleCnt="0"/>
      <dgm:spPr/>
    </dgm:pt>
    <dgm:pt modelId="{FE42F8F7-439A-45D3-A7C5-8CD91B569FF0}" type="pres">
      <dgm:prSet presAssocID="{5DA0A421-8F87-4964-9137-EE476F2279F9}" presName="Name37" presStyleLbl="parChTrans1D2" presStyleIdx="2" presStyleCnt="6"/>
      <dgm:spPr/>
    </dgm:pt>
    <dgm:pt modelId="{847A4B0A-E350-4C3E-A0C2-36C64CC46AAC}" type="pres">
      <dgm:prSet presAssocID="{D52B249A-C0CD-459B-88AC-72B5F4BB5334}" presName="hierRoot2" presStyleCnt="0">
        <dgm:presLayoutVars>
          <dgm:hierBranch val="init"/>
        </dgm:presLayoutVars>
      </dgm:prSet>
      <dgm:spPr/>
    </dgm:pt>
    <dgm:pt modelId="{7C94E367-26E3-47A6-91BF-892EA68AB0BB}" type="pres">
      <dgm:prSet presAssocID="{D52B249A-C0CD-459B-88AC-72B5F4BB5334}" presName="rootComposite" presStyleCnt="0"/>
      <dgm:spPr/>
    </dgm:pt>
    <dgm:pt modelId="{C1CFF22D-00FD-4183-B7B6-BF64F486B331}" type="pres">
      <dgm:prSet presAssocID="{D52B249A-C0CD-459B-88AC-72B5F4BB5334}" presName="rootText" presStyleLbl="node2" presStyleIdx="2" presStyleCnt="6">
        <dgm:presLayoutVars>
          <dgm:chPref val="3"/>
        </dgm:presLayoutVars>
      </dgm:prSet>
      <dgm:spPr/>
    </dgm:pt>
    <dgm:pt modelId="{E737664E-F023-449E-8207-36BE4054A2B3}" type="pres">
      <dgm:prSet presAssocID="{D52B249A-C0CD-459B-88AC-72B5F4BB5334}" presName="rootConnector" presStyleLbl="node2" presStyleIdx="2" presStyleCnt="6"/>
      <dgm:spPr/>
    </dgm:pt>
    <dgm:pt modelId="{AFF68F92-40E9-4E62-AD95-E03DF5E6FED0}" type="pres">
      <dgm:prSet presAssocID="{D52B249A-C0CD-459B-88AC-72B5F4BB5334}" presName="hierChild4" presStyleCnt="0"/>
      <dgm:spPr/>
    </dgm:pt>
    <dgm:pt modelId="{CF86C5CD-F7EF-4FA0-9DED-507201442C0D}" type="pres">
      <dgm:prSet presAssocID="{D52B249A-C0CD-459B-88AC-72B5F4BB5334}" presName="hierChild5" presStyleCnt="0"/>
      <dgm:spPr/>
    </dgm:pt>
    <dgm:pt modelId="{6A57F947-4B5D-45C4-9416-835078C6441D}" type="pres">
      <dgm:prSet presAssocID="{DC54626F-E4BB-43DF-9593-E7EA625A8A7A}" presName="Name37" presStyleLbl="parChTrans1D2" presStyleIdx="3" presStyleCnt="6"/>
      <dgm:spPr/>
    </dgm:pt>
    <dgm:pt modelId="{D5B8BB57-63E6-4EA2-9A2B-9951208D1014}" type="pres">
      <dgm:prSet presAssocID="{94BCFE73-E5B2-4DBC-BB98-D0B5A63BF6C2}" presName="hierRoot2" presStyleCnt="0">
        <dgm:presLayoutVars>
          <dgm:hierBranch val="init"/>
        </dgm:presLayoutVars>
      </dgm:prSet>
      <dgm:spPr/>
    </dgm:pt>
    <dgm:pt modelId="{05CEBBCB-E596-44B9-807F-6D84B49BF2FB}" type="pres">
      <dgm:prSet presAssocID="{94BCFE73-E5B2-4DBC-BB98-D0B5A63BF6C2}" presName="rootComposite" presStyleCnt="0"/>
      <dgm:spPr/>
    </dgm:pt>
    <dgm:pt modelId="{038A3070-EA20-4C49-A17E-599CB21D3F4D}" type="pres">
      <dgm:prSet presAssocID="{94BCFE73-E5B2-4DBC-BB98-D0B5A63BF6C2}" presName="rootText" presStyleLbl="node2" presStyleIdx="3" presStyleCnt="6">
        <dgm:presLayoutVars>
          <dgm:chPref val="3"/>
        </dgm:presLayoutVars>
      </dgm:prSet>
      <dgm:spPr/>
    </dgm:pt>
    <dgm:pt modelId="{F19794EE-EF21-4780-ACE4-F22874657137}" type="pres">
      <dgm:prSet presAssocID="{94BCFE73-E5B2-4DBC-BB98-D0B5A63BF6C2}" presName="rootConnector" presStyleLbl="node2" presStyleIdx="3" presStyleCnt="6"/>
      <dgm:spPr/>
    </dgm:pt>
    <dgm:pt modelId="{B3FC984A-E3FB-420A-8DD2-125551A90A39}" type="pres">
      <dgm:prSet presAssocID="{94BCFE73-E5B2-4DBC-BB98-D0B5A63BF6C2}" presName="hierChild4" presStyleCnt="0"/>
      <dgm:spPr/>
    </dgm:pt>
    <dgm:pt modelId="{E27D4953-E648-4C13-83E6-CD5589958A3B}" type="pres">
      <dgm:prSet presAssocID="{94BCFE73-E5B2-4DBC-BB98-D0B5A63BF6C2}" presName="hierChild5" presStyleCnt="0"/>
      <dgm:spPr/>
    </dgm:pt>
    <dgm:pt modelId="{C0456F21-AC50-4851-8411-CE5779916F7F}" type="pres">
      <dgm:prSet presAssocID="{7FC3185B-D192-4DFB-9810-9FAF7CA64358}" presName="Name37" presStyleLbl="parChTrans1D2" presStyleIdx="4" presStyleCnt="6"/>
      <dgm:spPr/>
    </dgm:pt>
    <dgm:pt modelId="{A7457EBB-FE44-4765-BA0C-74E40700B209}" type="pres">
      <dgm:prSet presAssocID="{8368F540-8747-4121-AB56-C87625C05FB2}" presName="hierRoot2" presStyleCnt="0">
        <dgm:presLayoutVars>
          <dgm:hierBranch val="init"/>
        </dgm:presLayoutVars>
      </dgm:prSet>
      <dgm:spPr/>
    </dgm:pt>
    <dgm:pt modelId="{3D009EF0-13E1-43B1-9CB7-B785651553BC}" type="pres">
      <dgm:prSet presAssocID="{8368F540-8747-4121-AB56-C87625C05FB2}" presName="rootComposite" presStyleCnt="0"/>
      <dgm:spPr/>
    </dgm:pt>
    <dgm:pt modelId="{E637C48E-CAB3-491C-AA65-0E9EDBDFE5D2}" type="pres">
      <dgm:prSet presAssocID="{8368F540-8747-4121-AB56-C87625C05FB2}" presName="rootText" presStyleLbl="node2" presStyleIdx="4" presStyleCnt="6">
        <dgm:presLayoutVars>
          <dgm:chPref val="3"/>
        </dgm:presLayoutVars>
      </dgm:prSet>
      <dgm:spPr/>
    </dgm:pt>
    <dgm:pt modelId="{D5C95C92-9D07-4D0C-9696-76558A336379}" type="pres">
      <dgm:prSet presAssocID="{8368F540-8747-4121-AB56-C87625C05FB2}" presName="rootConnector" presStyleLbl="node2" presStyleIdx="4" presStyleCnt="6"/>
      <dgm:spPr/>
    </dgm:pt>
    <dgm:pt modelId="{726AADBC-C97D-4B9F-9103-D9E3842D2ACD}" type="pres">
      <dgm:prSet presAssocID="{8368F540-8747-4121-AB56-C87625C05FB2}" presName="hierChild4" presStyleCnt="0"/>
      <dgm:spPr/>
    </dgm:pt>
    <dgm:pt modelId="{89330803-9F9D-43D5-95E6-855306C06771}" type="pres">
      <dgm:prSet presAssocID="{8368F540-8747-4121-AB56-C87625C05FB2}" presName="hierChild5" presStyleCnt="0"/>
      <dgm:spPr/>
    </dgm:pt>
    <dgm:pt modelId="{ED4AF381-06E0-43F6-8F92-913EA5931898}" type="pres">
      <dgm:prSet presAssocID="{5109E304-010C-4623-A947-E0F67165497E}" presName="Name37" presStyleLbl="parChTrans1D2" presStyleIdx="5" presStyleCnt="6"/>
      <dgm:spPr/>
    </dgm:pt>
    <dgm:pt modelId="{B07F75AB-46B2-42AD-9105-81CCD28BF803}" type="pres">
      <dgm:prSet presAssocID="{1DDF3F27-91DB-4D85-A346-34BF7F3B0F6B}" presName="hierRoot2" presStyleCnt="0">
        <dgm:presLayoutVars>
          <dgm:hierBranch val="init"/>
        </dgm:presLayoutVars>
      </dgm:prSet>
      <dgm:spPr/>
    </dgm:pt>
    <dgm:pt modelId="{589CDD64-5B60-482D-96FB-AD4F3EF53BEC}" type="pres">
      <dgm:prSet presAssocID="{1DDF3F27-91DB-4D85-A346-34BF7F3B0F6B}" presName="rootComposite" presStyleCnt="0"/>
      <dgm:spPr/>
    </dgm:pt>
    <dgm:pt modelId="{0C235289-6344-42F2-9560-5F57F9BAFA8D}" type="pres">
      <dgm:prSet presAssocID="{1DDF3F27-91DB-4D85-A346-34BF7F3B0F6B}" presName="rootText" presStyleLbl="node2" presStyleIdx="5" presStyleCnt="6">
        <dgm:presLayoutVars>
          <dgm:chPref val="3"/>
        </dgm:presLayoutVars>
      </dgm:prSet>
      <dgm:spPr/>
    </dgm:pt>
    <dgm:pt modelId="{A34CA747-2CBB-48CB-AF75-CE263512EC84}" type="pres">
      <dgm:prSet presAssocID="{1DDF3F27-91DB-4D85-A346-34BF7F3B0F6B}" presName="rootConnector" presStyleLbl="node2" presStyleIdx="5" presStyleCnt="6"/>
      <dgm:spPr/>
    </dgm:pt>
    <dgm:pt modelId="{0812DA61-0BAE-437D-A4E7-09CC11CA8365}" type="pres">
      <dgm:prSet presAssocID="{1DDF3F27-91DB-4D85-A346-34BF7F3B0F6B}" presName="hierChild4" presStyleCnt="0"/>
      <dgm:spPr/>
    </dgm:pt>
    <dgm:pt modelId="{296518DC-DC9E-4237-B771-AD31F157F6EB}" type="pres">
      <dgm:prSet presAssocID="{1DDF3F27-91DB-4D85-A346-34BF7F3B0F6B}" presName="hierChild5" presStyleCnt="0"/>
      <dgm:spPr/>
    </dgm:pt>
    <dgm:pt modelId="{F33FEAFB-F7B9-482D-8CE5-9976860D62BC}" type="pres">
      <dgm:prSet presAssocID="{BBC8EE52-6AE3-4F1B-B37F-4E3F9CD80F24}" presName="hierChild3" presStyleCnt="0"/>
      <dgm:spPr/>
    </dgm:pt>
  </dgm:ptLst>
  <dgm:cxnLst>
    <dgm:cxn modelId="{790C1C06-35DC-4536-AB5B-F6A77504EF35}" srcId="{BBC8EE52-6AE3-4F1B-B37F-4E3F9CD80F24}" destId="{1DDF3F27-91DB-4D85-A346-34BF7F3B0F6B}" srcOrd="5" destOrd="0" parTransId="{5109E304-010C-4623-A947-E0F67165497E}" sibTransId="{D9B1EBD1-F7B3-44DB-9D3D-718994143393}"/>
    <dgm:cxn modelId="{20AE2B10-8DF5-4EB2-8C62-42C66316E27E}" type="presOf" srcId="{94BCFE73-E5B2-4DBC-BB98-D0B5A63BF6C2}" destId="{F19794EE-EF21-4780-ACE4-F22874657137}" srcOrd="1" destOrd="0" presId="urn:microsoft.com/office/officeart/2005/8/layout/orgChart1"/>
    <dgm:cxn modelId="{558C3513-E811-430E-B433-6261F0823397}" type="presOf" srcId="{8368F540-8747-4121-AB56-C87625C05FB2}" destId="{D5C95C92-9D07-4D0C-9696-76558A336379}" srcOrd="1" destOrd="0" presId="urn:microsoft.com/office/officeart/2005/8/layout/orgChart1"/>
    <dgm:cxn modelId="{80AC5A20-14F7-4481-94A7-52CBDB93D3BC}" type="presOf" srcId="{8368F540-8747-4121-AB56-C87625C05FB2}" destId="{E637C48E-CAB3-491C-AA65-0E9EDBDFE5D2}" srcOrd="0" destOrd="0" presId="urn:microsoft.com/office/officeart/2005/8/layout/orgChart1"/>
    <dgm:cxn modelId="{1C90A024-9C86-4915-ABAA-0D6BF3160390}" type="presOf" srcId="{70DBC9D0-F1B2-4D72-9B5C-B00C77125D6D}" destId="{E6C3C6B5-5F42-490A-89F2-220CC8ABEAF2}" srcOrd="0" destOrd="0" presId="urn:microsoft.com/office/officeart/2005/8/layout/orgChart1"/>
    <dgm:cxn modelId="{BEACB72D-700E-4404-A6F2-11B880BBC510}" type="presOf" srcId="{32CCA712-FD26-47EC-96F8-018AEA65051C}" destId="{4123A07B-4911-4313-BA37-1321BA276B0A}" srcOrd="1" destOrd="0" presId="urn:microsoft.com/office/officeart/2005/8/layout/orgChart1"/>
    <dgm:cxn modelId="{A6E1D237-C70B-4087-B182-66D664BCE316}" type="presOf" srcId="{BBC8EE52-6AE3-4F1B-B37F-4E3F9CD80F24}" destId="{A2C286F9-F2AE-4EB2-AF7B-74EDF3969D46}" srcOrd="1" destOrd="0" presId="urn:microsoft.com/office/officeart/2005/8/layout/orgChart1"/>
    <dgm:cxn modelId="{AD177738-102A-48E2-9084-BE05348E47D2}" type="presOf" srcId="{BBC8EE52-6AE3-4F1B-B37F-4E3F9CD80F24}" destId="{98A1FEAD-64EA-4077-A7D7-3C2C73F42D0F}" srcOrd="0" destOrd="0" presId="urn:microsoft.com/office/officeart/2005/8/layout/orgChart1"/>
    <dgm:cxn modelId="{03F21B41-D9E7-4A3A-9087-E7C8249E9C8B}" type="presOf" srcId="{5109E304-010C-4623-A947-E0F67165497E}" destId="{ED4AF381-06E0-43F6-8F92-913EA5931898}" srcOrd="0" destOrd="0" presId="urn:microsoft.com/office/officeart/2005/8/layout/orgChart1"/>
    <dgm:cxn modelId="{A897DD64-F47F-40EF-B7DB-C1EA4C9E5BF3}" type="presOf" srcId="{1DDF3F27-91DB-4D85-A346-34BF7F3B0F6B}" destId="{0C235289-6344-42F2-9560-5F57F9BAFA8D}" srcOrd="0" destOrd="0" presId="urn:microsoft.com/office/officeart/2005/8/layout/orgChart1"/>
    <dgm:cxn modelId="{A73FA74B-7479-4CCE-84F9-5C9BEBC352FB}" srcId="{BBC8EE52-6AE3-4F1B-B37F-4E3F9CD80F24}" destId="{94BCFE73-E5B2-4DBC-BB98-D0B5A63BF6C2}" srcOrd="3" destOrd="0" parTransId="{DC54626F-E4BB-43DF-9593-E7EA625A8A7A}" sibTransId="{9003543B-B1A4-4219-9018-E5E6686D58BE}"/>
    <dgm:cxn modelId="{1946597B-726D-4996-BB35-048EAE88AC77}" type="presOf" srcId="{94BCFE73-E5B2-4DBC-BB98-D0B5A63BF6C2}" destId="{038A3070-EA20-4C49-A17E-599CB21D3F4D}" srcOrd="0" destOrd="0" presId="urn:microsoft.com/office/officeart/2005/8/layout/orgChart1"/>
    <dgm:cxn modelId="{D0384D87-131F-4D0E-A48C-04AB6588AEC5}" type="presOf" srcId="{1DDF3F27-91DB-4D85-A346-34BF7F3B0F6B}" destId="{A34CA747-2CBB-48CB-AF75-CE263512EC84}" srcOrd="1" destOrd="0" presId="urn:microsoft.com/office/officeart/2005/8/layout/orgChart1"/>
    <dgm:cxn modelId="{0E848387-A960-445D-8511-A288E2C024B5}" type="presOf" srcId="{7906BAB9-0037-4468-9B58-FFE257F14488}" destId="{26121D50-AAEE-4653-B691-D6C04778ADB5}" srcOrd="0" destOrd="0" presId="urn:microsoft.com/office/officeart/2005/8/layout/orgChart1"/>
    <dgm:cxn modelId="{84DF5398-6709-408F-90DD-F9B56FEE27D3}" type="presOf" srcId="{D52B249A-C0CD-459B-88AC-72B5F4BB5334}" destId="{C1CFF22D-00FD-4183-B7B6-BF64F486B331}" srcOrd="0" destOrd="0" presId="urn:microsoft.com/office/officeart/2005/8/layout/orgChart1"/>
    <dgm:cxn modelId="{D952689F-754D-4B3B-86F3-FF9824D9EE3B}" type="presOf" srcId="{5DA0A421-8F87-4964-9137-EE476F2279F9}" destId="{FE42F8F7-439A-45D3-A7C5-8CD91B569FF0}" srcOrd="0" destOrd="0" presId="urn:microsoft.com/office/officeart/2005/8/layout/orgChart1"/>
    <dgm:cxn modelId="{6C1E04A6-9173-4568-8E9A-4A46E82716B5}" type="presOf" srcId="{DC54626F-E4BB-43DF-9593-E7EA625A8A7A}" destId="{6A57F947-4B5D-45C4-9416-835078C6441D}" srcOrd="0" destOrd="0" presId="urn:microsoft.com/office/officeart/2005/8/layout/orgChart1"/>
    <dgm:cxn modelId="{96BDF6A8-D1C2-4108-BF74-D11DCABB93BC}" type="presOf" srcId="{D52B249A-C0CD-459B-88AC-72B5F4BB5334}" destId="{E737664E-F023-449E-8207-36BE4054A2B3}" srcOrd="1" destOrd="0" presId="urn:microsoft.com/office/officeart/2005/8/layout/orgChart1"/>
    <dgm:cxn modelId="{537AC0B3-A9D9-4926-BE74-BBBFED55B1B0}" srcId="{BBC8EE52-6AE3-4F1B-B37F-4E3F9CD80F24}" destId="{32CCA712-FD26-47EC-96F8-018AEA65051C}" srcOrd="1" destOrd="0" parTransId="{FB35D48E-D260-4446-ACCA-6A754A104696}" sibTransId="{7C6819ED-F06E-4DF4-992D-6BEE1603F01D}"/>
    <dgm:cxn modelId="{E5BA1CBF-3C5C-4964-9CB6-D77D8884DD63}" srcId="{BBC8EE52-6AE3-4F1B-B37F-4E3F9CD80F24}" destId="{D52B249A-C0CD-459B-88AC-72B5F4BB5334}" srcOrd="2" destOrd="0" parTransId="{5DA0A421-8F87-4964-9137-EE476F2279F9}" sibTransId="{8A0BE616-00A2-4FFE-B909-CD0376C3DEFC}"/>
    <dgm:cxn modelId="{D509E2BF-2FAB-4C28-884E-FEBC9B47B38E}" type="presOf" srcId="{3A09754A-CBC6-48B8-AA50-77D7047363B4}" destId="{24318E8B-2B44-4AAB-8207-B63C3A4F8DF2}" srcOrd="1" destOrd="0" presId="urn:microsoft.com/office/officeart/2005/8/layout/orgChart1"/>
    <dgm:cxn modelId="{6D9A87C1-D1B0-4ADA-BB16-C6CFC3F9F068}" srcId="{BBC8EE52-6AE3-4F1B-B37F-4E3F9CD80F24}" destId="{8368F540-8747-4121-AB56-C87625C05FB2}" srcOrd="4" destOrd="0" parTransId="{7FC3185B-D192-4DFB-9810-9FAF7CA64358}" sibTransId="{95C073B2-25CD-42CB-A07C-EFE36971ED20}"/>
    <dgm:cxn modelId="{027D1CCC-B6DF-481E-B1DE-F04FB3FDF6F2}" type="presOf" srcId="{7FC3185B-D192-4DFB-9810-9FAF7CA64358}" destId="{C0456F21-AC50-4851-8411-CE5779916F7F}" srcOrd="0" destOrd="0" presId="urn:microsoft.com/office/officeart/2005/8/layout/orgChart1"/>
    <dgm:cxn modelId="{8DE41ECF-4E33-422D-8D29-2A57A7F33BD2}" type="presOf" srcId="{3A09754A-CBC6-48B8-AA50-77D7047363B4}" destId="{ECB451DA-CC70-4FAF-8F48-169A5FC1EE6E}" srcOrd="0" destOrd="0" presId="urn:microsoft.com/office/officeart/2005/8/layout/orgChart1"/>
    <dgm:cxn modelId="{B808DBD2-418B-425E-A264-D25835A7A59E}" srcId="{BBC8EE52-6AE3-4F1B-B37F-4E3F9CD80F24}" destId="{3A09754A-CBC6-48B8-AA50-77D7047363B4}" srcOrd="0" destOrd="0" parTransId="{70DBC9D0-F1B2-4D72-9B5C-B00C77125D6D}" sibTransId="{5F53C48B-2DBA-4483-A02C-5D0027BC964A}"/>
    <dgm:cxn modelId="{368220D8-C6E3-40CC-9B6F-04A57476CCEE}" srcId="{7906BAB9-0037-4468-9B58-FFE257F14488}" destId="{BBC8EE52-6AE3-4F1B-B37F-4E3F9CD80F24}" srcOrd="0" destOrd="0" parTransId="{2CC9F043-3134-4E65-B580-603F78001A87}" sibTransId="{45D4D779-557A-41E3-BABB-1A96A5AC1110}"/>
    <dgm:cxn modelId="{F6EA76F2-8F95-4C44-AFE6-1DD8143B1D39}" type="presOf" srcId="{FB35D48E-D260-4446-ACCA-6A754A104696}" destId="{E67258C1-BBC8-40B1-9C4E-1EA0B104080E}" srcOrd="0" destOrd="0" presId="urn:microsoft.com/office/officeart/2005/8/layout/orgChart1"/>
    <dgm:cxn modelId="{FD9AFEF5-9B36-4A37-B5E6-CEAE63B0B945}" type="presOf" srcId="{32CCA712-FD26-47EC-96F8-018AEA65051C}" destId="{B648D484-3552-4430-ADC8-2F74DCF3B0EB}" srcOrd="0" destOrd="0" presId="urn:microsoft.com/office/officeart/2005/8/layout/orgChart1"/>
    <dgm:cxn modelId="{5C9935FE-2505-4323-8B2A-37C4508AFE80}" type="presParOf" srcId="{26121D50-AAEE-4653-B691-D6C04778ADB5}" destId="{3734B8F9-F7AC-416C-A05B-52FAD94B392F}" srcOrd="0" destOrd="0" presId="urn:microsoft.com/office/officeart/2005/8/layout/orgChart1"/>
    <dgm:cxn modelId="{397EBBAA-C979-4E42-A2D1-625514C05559}" type="presParOf" srcId="{3734B8F9-F7AC-416C-A05B-52FAD94B392F}" destId="{459A3B37-0BEF-4E1C-A600-EFC8854F59D8}" srcOrd="0" destOrd="0" presId="urn:microsoft.com/office/officeart/2005/8/layout/orgChart1"/>
    <dgm:cxn modelId="{20CD2369-436A-4AFD-9145-C91E1EF1D15F}" type="presParOf" srcId="{459A3B37-0BEF-4E1C-A600-EFC8854F59D8}" destId="{98A1FEAD-64EA-4077-A7D7-3C2C73F42D0F}" srcOrd="0" destOrd="0" presId="urn:microsoft.com/office/officeart/2005/8/layout/orgChart1"/>
    <dgm:cxn modelId="{09CAC93F-42FF-45DA-BEE8-522965677EDF}" type="presParOf" srcId="{459A3B37-0BEF-4E1C-A600-EFC8854F59D8}" destId="{A2C286F9-F2AE-4EB2-AF7B-74EDF3969D46}" srcOrd="1" destOrd="0" presId="urn:microsoft.com/office/officeart/2005/8/layout/orgChart1"/>
    <dgm:cxn modelId="{80EEE444-D457-4E26-9A52-C0F38F64D335}" type="presParOf" srcId="{3734B8F9-F7AC-416C-A05B-52FAD94B392F}" destId="{F3B0C1BC-0F8F-4819-9B03-2386ACCA0A37}" srcOrd="1" destOrd="0" presId="urn:microsoft.com/office/officeart/2005/8/layout/orgChart1"/>
    <dgm:cxn modelId="{4B26F53A-C6DC-4E47-BF38-E6FD69BEAA5D}" type="presParOf" srcId="{F3B0C1BC-0F8F-4819-9B03-2386ACCA0A37}" destId="{E6C3C6B5-5F42-490A-89F2-220CC8ABEAF2}" srcOrd="0" destOrd="0" presId="urn:microsoft.com/office/officeart/2005/8/layout/orgChart1"/>
    <dgm:cxn modelId="{D026A201-9352-4965-A355-E50B3C467D8A}" type="presParOf" srcId="{F3B0C1BC-0F8F-4819-9B03-2386ACCA0A37}" destId="{321CA245-DCFA-4CF3-8FEE-AF091E1AC48D}" srcOrd="1" destOrd="0" presId="urn:microsoft.com/office/officeart/2005/8/layout/orgChart1"/>
    <dgm:cxn modelId="{51B09EE0-0E1E-43FC-B4F5-AB449AD0EAA7}" type="presParOf" srcId="{321CA245-DCFA-4CF3-8FEE-AF091E1AC48D}" destId="{2DFA495A-8788-4D15-A89D-F638ADADE42A}" srcOrd="0" destOrd="0" presId="urn:microsoft.com/office/officeart/2005/8/layout/orgChart1"/>
    <dgm:cxn modelId="{4D76E357-1EDC-4811-BA7F-0ACA80B070BC}" type="presParOf" srcId="{2DFA495A-8788-4D15-A89D-F638ADADE42A}" destId="{ECB451DA-CC70-4FAF-8F48-169A5FC1EE6E}" srcOrd="0" destOrd="0" presId="urn:microsoft.com/office/officeart/2005/8/layout/orgChart1"/>
    <dgm:cxn modelId="{0345B71B-1887-482E-AF35-A145CD31BC36}" type="presParOf" srcId="{2DFA495A-8788-4D15-A89D-F638ADADE42A}" destId="{24318E8B-2B44-4AAB-8207-B63C3A4F8DF2}" srcOrd="1" destOrd="0" presId="urn:microsoft.com/office/officeart/2005/8/layout/orgChart1"/>
    <dgm:cxn modelId="{EF8C8244-8877-47DE-A0FB-6131B51F8002}" type="presParOf" srcId="{321CA245-DCFA-4CF3-8FEE-AF091E1AC48D}" destId="{7013E505-0521-4677-9CA6-FCFDE94B4C97}" srcOrd="1" destOrd="0" presId="urn:microsoft.com/office/officeart/2005/8/layout/orgChart1"/>
    <dgm:cxn modelId="{AB8BB6A9-9956-4A28-810D-6106A0A7E4E4}" type="presParOf" srcId="{321CA245-DCFA-4CF3-8FEE-AF091E1AC48D}" destId="{81AE1375-C573-4BCB-A51A-A11BD6083280}" srcOrd="2" destOrd="0" presId="urn:microsoft.com/office/officeart/2005/8/layout/orgChart1"/>
    <dgm:cxn modelId="{33CE8476-AF1F-4B6D-B2B0-1E6CA475F32B}" type="presParOf" srcId="{F3B0C1BC-0F8F-4819-9B03-2386ACCA0A37}" destId="{E67258C1-BBC8-40B1-9C4E-1EA0B104080E}" srcOrd="2" destOrd="0" presId="urn:microsoft.com/office/officeart/2005/8/layout/orgChart1"/>
    <dgm:cxn modelId="{4BFE3963-B594-4B65-A179-E3131262291B}" type="presParOf" srcId="{F3B0C1BC-0F8F-4819-9B03-2386ACCA0A37}" destId="{F0CEE4A4-64C5-4E6F-9524-B79C59E412AD}" srcOrd="3" destOrd="0" presId="urn:microsoft.com/office/officeart/2005/8/layout/orgChart1"/>
    <dgm:cxn modelId="{3621A488-B0FD-4F0B-8763-CBF571612A09}" type="presParOf" srcId="{F0CEE4A4-64C5-4E6F-9524-B79C59E412AD}" destId="{DE4916C2-A1CF-4D80-86D4-C4F934E7983A}" srcOrd="0" destOrd="0" presId="urn:microsoft.com/office/officeart/2005/8/layout/orgChart1"/>
    <dgm:cxn modelId="{0C352008-77D3-407B-9813-E3359FF25C50}" type="presParOf" srcId="{DE4916C2-A1CF-4D80-86D4-C4F934E7983A}" destId="{B648D484-3552-4430-ADC8-2F74DCF3B0EB}" srcOrd="0" destOrd="0" presId="urn:microsoft.com/office/officeart/2005/8/layout/orgChart1"/>
    <dgm:cxn modelId="{D77D6CD6-B69F-46FA-A083-257E7633711F}" type="presParOf" srcId="{DE4916C2-A1CF-4D80-86D4-C4F934E7983A}" destId="{4123A07B-4911-4313-BA37-1321BA276B0A}" srcOrd="1" destOrd="0" presId="urn:microsoft.com/office/officeart/2005/8/layout/orgChart1"/>
    <dgm:cxn modelId="{23ED59FA-C61A-48F6-A85F-8E0B7DE6BBD7}" type="presParOf" srcId="{F0CEE4A4-64C5-4E6F-9524-B79C59E412AD}" destId="{EDDF54C2-649B-4F72-B4C6-36B201B1B338}" srcOrd="1" destOrd="0" presId="urn:microsoft.com/office/officeart/2005/8/layout/orgChart1"/>
    <dgm:cxn modelId="{55293EDD-7CA8-4C69-BD61-75A19BE7C58F}" type="presParOf" srcId="{F0CEE4A4-64C5-4E6F-9524-B79C59E412AD}" destId="{9801E221-26B7-472E-BDA7-0102B3208A85}" srcOrd="2" destOrd="0" presId="urn:microsoft.com/office/officeart/2005/8/layout/orgChart1"/>
    <dgm:cxn modelId="{0126BDBD-B120-4E2D-9A88-12E2BCE06004}" type="presParOf" srcId="{F3B0C1BC-0F8F-4819-9B03-2386ACCA0A37}" destId="{FE42F8F7-439A-45D3-A7C5-8CD91B569FF0}" srcOrd="4" destOrd="0" presId="urn:microsoft.com/office/officeart/2005/8/layout/orgChart1"/>
    <dgm:cxn modelId="{FF4FF4ED-D52F-45C9-B5A4-949087A43181}" type="presParOf" srcId="{F3B0C1BC-0F8F-4819-9B03-2386ACCA0A37}" destId="{847A4B0A-E350-4C3E-A0C2-36C64CC46AAC}" srcOrd="5" destOrd="0" presId="urn:microsoft.com/office/officeart/2005/8/layout/orgChart1"/>
    <dgm:cxn modelId="{10369452-EB49-4C04-B52C-853A4D2AA31B}" type="presParOf" srcId="{847A4B0A-E350-4C3E-A0C2-36C64CC46AAC}" destId="{7C94E367-26E3-47A6-91BF-892EA68AB0BB}" srcOrd="0" destOrd="0" presId="urn:microsoft.com/office/officeart/2005/8/layout/orgChart1"/>
    <dgm:cxn modelId="{E1E3E9AD-36CF-4D1A-B6B1-3DD0C49D6AA7}" type="presParOf" srcId="{7C94E367-26E3-47A6-91BF-892EA68AB0BB}" destId="{C1CFF22D-00FD-4183-B7B6-BF64F486B331}" srcOrd="0" destOrd="0" presId="urn:microsoft.com/office/officeart/2005/8/layout/orgChart1"/>
    <dgm:cxn modelId="{6B3B166C-8D34-47F4-A215-7FD05CD4A961}" type="presParOf" srcId="{7C94E367-26E3-47A6-91BF-892EA68AB0BB}" destId="{E737664E-F023-449E-8207-36BE4054A2B3}" srcOrd="1" destOrd="0" presId="urn:microsoft.com/office/officeart/2005/8/layout/orgChart1"/>
    <dgm:cxn modelId="{FF1A5BC5-BEF8-4FF5-BC2E-13B66DCD0D1A}" type="presParOf" srcId="{847A4B0A-E350-4C3E-A0C2-36C64CC46AAC}" destId="{AFF68F92-40E9-4E62-AD95-E03DF5E6FED0}" srcOrd="1" destOrd="0" presId="urn:microsoft.com/office/officeart/2005/8/layout/orgChart1"/>
    <dgm:cxn modelId="{3D305938-4F61-41CF-AD57-0B3CF017010D}" type="presParOf" srcId="{847A4B0A-E350-4C3E-A0C2-36C64CC46AAC}" destId="{CF86C5CD-F7EF-4FA0-9DED-507201442C0D}" srcOrd="2" destOrd="0" presId="urn:microsoft.com/office/officeart/2005/8/layout/orgChart1"/>
    <dgm:cxn modelId="{F4FA4D74-9E9C-449F-8AE0-DC257C951587}" type="presParOf" srcId="{F3B0C1BC-0F8F-4819-9B03-2386ACCA0A37}" destId="{6A57F947-4B5D-45C4-9416-835078C6441D}" srcOrd="6" destOrd="0" presId="urn:microsoft.com/office/officeart/2005/8/layout/orgChart1"/>
    <dgm:cxn modelId="{72DC8DA3-AAE9-4F27-88A8-F66F547070F6}" type="presParOf" srcId="{F3B0C1BC-0F8F-4819-9B03-2386ACCA0A37}" destId="{D5B8BB57-63E6-4EA2-9A2B-9951208D1014}" srcOrd="7" destOrd="0" presId="urn:microsoft.com/office/officeart/2005/8/layout/orgChart1"/>
    <dgm:cxn modelId="{CB039C78-53EB-442F-AE36-0CB1F89B0BFD}" type="presParOf" srcId="{D5B8BB57-63E6-4EA2-9A2B-9951208D1014}" destId="{05CEBBCB-E596-44B9-807F-6D84B49BF2FB}" srcOrd="0" destOrd="0" presId="urn:microsoft.com/office/officeart/2005/8/layout/orgChart1"/>
    <dgm:cxn modelId="{CCC09FA7-BA1B-408C-968A-4F41BC51E4DD}" type="presParOf" srcId="{05CEBBCB-E596-44B9-807F-6D84B49BF2FB}" destId="{038A3070-EA20-4C49-A17E-599CB21D3F4D}" srcOrd="0" destOrd="0" presId="urn:microsoft.com/office/officeart/2005/8/layout/orgChart1"/>
    <dgm:cxn modelId="{FCF91D8A-2C14-4B54-B4E5-57E480D2473E}" type="presParOf" srcId="{05CEBBCB-E596-44B9-807F-6D84B49BF2FB}" destId="{F19794EE-EF21-4780-ACE4-F22874657137}" srcOrd="1" destOrd="0" presId="urn:microsoft.com/office/officeart/2005/8/layout/orgChart1"/>
    <dgm:cxn modelId="{F24F4900-5BFA-42F5-B899-B4248C896748}" type="presParOf" srcId="{D5B8BB57-63E6-4EA2-9A2B-9951208D1014}" destId="{B3FC984A-E3FB-420A-8DD2-125551A90A39}" srcOrd="1" destOrd="0" presId="urn:microsoft.com/office/officeart/2005/8/layout/orgChart1"/>
    <dgm:cxn modelId="{BF7DBB1B-3296-4CFB-AC80-7EDA12CCA721}" type="presParOf" srcId="{D5B8BB57-63E6-4EA2-9A2B-9951208D1014}" destId="{E27D4953-E648-4C13-83E6-CD5589958A3B}" srcOrd="2" destOrd="0" presId="urn:microsoft.com/office/officeart/2005/8/layout/orgChart1"/>
    <dgm:cxn modelId="{1FDEC19E-285C-4492-B97C-2EB4567ADD60}" type="presParOf" srcId="{F3B0C1BC-0F8F-4819-9B03-2386ACCA0A37}" destId="{C0456F21-AC50-4851-8411-CE5779916F7F}" srcOrd="8" destOrd="0" presId="urn:microsoft.com/office/officeart/2005/8/layout/orgChart1"/>
    <dgm:cxn modelId="{640042E2-BBED-41CB-82CD-C020A02647F7}" type="presParOf" srcId="{F3B0C1BC-0F8F-4819-9B03-2386ACCA0A37}" destId="{A7457EBB-FE44-4765-BA0C-74E40700B209}" srcOrd="9" destOrd="0" presId="urn:microsoft.com/office/officeart/2005/8/layout/orgChart1"/>
    <dgm:cxn modelId="{142EE9DE-21F8-4084-9523-7246EC6B13C6}" type="presParOf" srcId="{A7457EBB-FE44-4765-BA0C-74E40700B209}" destId="{3D009EF0-13E1-43B1-9CB7-B785651553BC}" srcOrd="0" destOrd="0" presId="urn:microsoft.com/office/officeart/2005/8/layout/orgChart1"/>
    <dgm:cxn modelId="{B1DD5FD9-26A8-48CE-92C5-2F3E3212B196}" type="presParOf" srcId="{3D009EF0-13E1-43B1-9CB7-B785651553BC}" destId="{E637C48E-CAB3-491C-AA65-0E9EDBDFE5D2}" srcOrd="0" destOrd="0" presId="urn:microsoft.com/office/officeart/2005/8/layout/orgChart1"/>
    <dgm:cxn modelId="{969D2565-100F-4135-80F3-4A8BBF7C45ED}" type="presParOf" srcId="{3D009EF0-13E1-43B1-9CB7-B785651553BC}" destId="{D5C95C92-9D07-4D0C-9696-76558A336379}" srcOrd="1" destOrd="0" presId="urn:microsoft.com/office/officeart/2005/8/layout/orgChart1"/>
    <dgm:cxn modelId="{A86587EA-0612-4305-8857-05E3D9FEC920}" type="presParOf" srcId="{A7457EBB-FE44-4765-BA0C-74E40700B209}" destId="{726AADBC-C97D-4B9F-9103-D9E3842D2ACD}" srcOrd="1" destOrd="0" presId="urn:microsoft.com/office/officeart/2005/8/layout/orgChart1"/>
    <dgm:cxn modelId="{990FA6BE-44EA-4B18-AFC6-4EA5FF77CB19}" type="presParOf" srcId="{A7457EBB-FE44-4765-BA0C-74E40700B209}" destId="{89330803-9F9D-43D5-95E6-855306C06771}" srcOrd="2" destOrd="0" presId="urn:microsoft.com/office/officeart/2005/8/layout/orgChart1"/>
    <dgm:cxn modelId="{62842BD7-83D6-4CFA-8687-E1484A3D3F12}" type="presParOf" srcId="{F3B0C1BC-0F8F-4819-9B03-2386ACCA0A37}" destId="{ED4AF381-06E0-43F6-8F92-913EA5931898}" srcOrd="10" destOrd="0" presId="urn:microsoft.com/office/officeart/2005/8/layout/orgChart1"/>
    <dgm:cxn modelId="{2F6B0EB6-9FEF-45D9-B570-2F5E8BC4F707}" type="presParOf" srcId="{F3B0C1BC-0F8F-4819-9B03-2386ACCA0A37}" destId="{B07F75AB-46B2-42AD-9105-81CCD28BF803}" srcOrd="11" destOrd="0" presId="urn:microsoft.com/office/officeart/2005/8/layout/orgChart1"/>
    <dgm:cxn modelId="{086FBF1B-778C-44A8-A306-90210E82EF5E}" type="presParOf" srcId="{B07F75AB-46B2-42AD-9105-81CCD28BF803}" destId="{589CDD64-5B60-482D-96FB-AD4F3EF53BEC}" srcOrd="0" destOrd="0" presId="urn:microsoft.com/office/officeart/2005/8/layout/orgChart1"/>
    <dgm:cxn modelId="{168E6DB4-A761-4AEE-BA78-FB2709095A93}" type="presParOf" srcId="{589CDD64-5B60-482D-96FB-AD4F3EF53BEC}" destId="{0C235289-6344-42F2-9560-5F57F9BAFA8D}" srcOrd="0" destOrd="0" presId="urn:microsoft.com/office/officeart/2005/8/layout/orgChart1"/>
    <dgm:cxn modelId="{2FABCB5D-45B4-4A4B-B305-B90D90546D77}" type="presParOf" srcId="{589CDD64-5B60-482D-96FB-AD4F3EF53BEC}" destId="{A34CA747-2CBB-48CB-AF75-CE263512EC84}" srcOrd="1" destOrd="0" presId="urn:microsoft.com/office/officeart/2005/8/layout/orgChart1"/>
    <dgm:cxn modelId="{4187077B-1FAA-4DA6-AD2E-C2BA771D14B2}" type="presParOf" srcId="{B07F75AB-46B2-42AD-9105-81CCD28BF803}" destId="{0812DA61-0BAE-437D-A4E7-09CC11CA8365}" srcOrd="1" destOrd="0" presId="urn:microsoft.com/office/officeart/2005/8/layout/orgChart1"/>
    <dgm:cxn modelId="{D3A7CF06-495D-43EA-BCB9-CCDB9AE45AD6}" type="presParOf" srcId="{B07F75AB-46B2-42AD-9105-81CCD28BF803}" destId="{296518DC-DC9E-4237-B771-AD31F157F6EB}" srcOrd="2" destOrd="0" presId="urn:microsoft.com/office/officeart/2005/8/layout/orgChart1"/>
    <dgm:cxn modelId="{5EB53114-47A4-446A-8339-89DD8F04CB06}" type="presParOf" srcId="{3734B8F9-F7AC-416C-A05B-52FAD94B392F}" destId="{F33FEAFB-F7B9-482D-8CE5-9976860D62B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B996DF-5249-40C8-8C21-FE241AF46CC0}">
      <dsp:nvSpPr>
        <dsp:cNvPr id="0" name=""/>
        <dsp:cNvSpPr/>
      </dsp:nvSpPr>
      <dsp:spPr>
        <a:xfrm>
          <a:off x="2528901" y="1039496"/>
          <a:ext cx="1210154" cy="1141535"/>
        </a:xfrm>
        <a:prstGeom prst="roundRect">
          <a:avLst/>
        </a:prstGeom>
        <a:gradFill rotWithShape="0">
          <a:gsLst>
            <a:gs pos="0">
              <a:schemeClr val="accent1">
                <a:hueOff val="0"/>
                <a:satOff val="0"/>
                <a:lumOff val="0"/>
                <a:alphaOff val="0"/>
                <a:tint val="67000"/>
                <a:satMod val="105000"/>
                <a:lumMod val="110000"/>
              </a:schemeClr>
            </a:gs>
            <a:gs pos="50000">
              <a:schemeClr val="accent1">
                <a:hueOff val="0"/>
                <a:satOff val="0"/>
                <a:lumOff val="0"/>
                <a:alphaOff val="0"/>
                <a:tint val="73000"/>
                <a:satMod val="103000"/>
                <a:lumMod val="105000"/>
              </a:schemeClr>
            </a:gs>
            <a:gs pos="100000">
              <a:schemeClr val="accen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ar-SA" sz="1600" kern="1200"/>
            <a:t>عناصر امن المعلومات</a:t>
          </a:r>
          <a:endParaRPr lang="en-US" sz="1600" kern="1200"/>
        </a:p>
      </dsp:txBody>
      <dsp:txXfrm>
        <a:off x="2584626" y="1095221"/>
        <a:ext cx="1098704" cy="1030085"/>
      </dsp:txXfrm>
    </dsp:sp>
    <dsp:sp modelId="{5811B705-ECAD-40EE-9F90-625BEB82F111}">
      <dsp:nvSpPr>
        <dsp:cNvPr id="0" name=""/>
        <dsp:cNvSpPr/>
      </dsp:nvSpPr>
      <dsp:spPr>
        <a:xfrm rot="16265848">
          <a:off x="3057398" y="950288"/>
          <a:ext cx="178448" cy="0"/>
        </a:xfrm>
        <a:custGeom>
          <a:avLst/>
          <a:gdLst/>
          <a:ahLst/>
          <a:cxnLst/>
          <a:rect l="0" t="0" r="0" b="0"/>
          <a:pathLst>
            <a:path>
              <a:moveTo>
                <a:pt x="0" y="0"/>
              </a:moveTo>
              <a:lnTo>
                <a:pt x="178448" y="0"/>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DB2763-DEE5-41EE-BB3F-4ECBC40AE3C6}">
      <dsp:nvSpPr>
        <dsp:cNvPr id="0" name=""/>
        <dsp:cNvSpPr/>
      </dsp:nvSpPr>
      <dsp:spPr>
        <a:xfrm>
          <a:off x="2249013" y="96252"/>
          <a:ext cx="1813286" cy="764829"/>
        </a:xfrm>
        <a:prstGeom prst="roundRect">
          <a:avLst/>
        </a:prstGeom>
        <a:gradFill rotWithShape="0">
          <a:gsLst>
            <a:gs pos="0">
              <a:schemeClr val="accent1">
                <a:hueOff val="0"/>
                <a:satOff val="0"/>
                <a:lumOff val="0"/>
                <a:alphaOff val="0"/>
                <a:tint val="67000"/>
                <a:satMod val="105000"/>
                <a:lumMod val="110000"/>
              </a:schemeClr>
            </a:gs>
            <a:gs pos="50000">
              <a:schemeClr val="accent1">
                <a:hueOff val="0"/>
                <a:satOff val="0"/>
                <a:lumOff val="0"/>
                <a:alphaOff val="0"/>
                <a:tint val="73000"/>
                <a:satMod val="103000"/>
                <a:lumMod val="105000"/>
              </a:schemeClr>
            </a:gs>
            <a:gs pos="100000">
              <a:schemeClr val="accen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ar-SA" sz="1600" kern="1200" dirty="0"/>
            <a:t>السرية</a:t>
          </a:r>
        </a:p>
        <a:p>
          <a:pPr marL="0" lvl="0" indent="0" algn="ctr" defTabSz="711200">
            <a:lnSpc>
              <a:spcPct val="90000"/>
            </a:lnSpc>
            <a:spcBef>
              <a:spcPct val="0"/>
            </a:spcBef>
            <a:spcAft>
              <a:spcPct val="35000"/>
            </a:spcAft>
            <a:buNone/>
          </a:pPr>
          <a:r>
            <a:rPr lang="en-US" sz="1600" b="1" kern="1200" dirty="0"/>
            <a:t>Confidentiality</a:t>
          </a:r>
          <a:endParaRPr lang="en-US" sz="1600" kern="1200" dirty="0"/>
        </a:p>
      </dsp:txBody>
      <dsp:txXfrm>
        <a:off x="2286349" y="133588"/>
        <a:ext cx="1738614" cy="690157"/>
      </dsp:txXfrm>
    </dsp:sp>
    <dsp:sp modelId="{07516A34-88D5-48FC-86F4-C362FAC60547}">
      <dsp:nvSpPr>
        <dsp:cNvPr id="0" name=""/>
        <dsp:cNvSpPr/>
      </dsp:nvSpPr>
      <dsp:spPr>
        <a:xfrm rot="2328352">
          <a:off x="3713643" y="2169011"/>
          <a:ext cx="230262" cy="0"/>
        </a:xfrm>
        <a:custGeom>
          <a:avLst/>
          <a:gdLst/>
          <a:ahLst/>
          <a:cxnLst/>
          <a:rect l="0" t="0" r="0" b="0"/>
          <a:pathLst>
            <a:path>
              <a:moveTo>
                <a:pt x="0" y="0"/>
              </a:moveTo>
              <a:lnTo>
                <a:pt x="230262" y="0"/>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7B0122-CADC-4184-A4CE-8B2CAEAF8721}">
      <dsp:nvSpPr>
        <dsp:cNvPr id="0" name=""/>
        <dsp:cNvSpPr/>
      </dsp:nvSpPr>
      <dsp:spPr>
        <a:xfrm>
          <a:off x="3486730" y="2241162"/>
          <a:ext cx="1814583" cy="764829"/>
        </a:xfrm>
        <a:prstGeom prst="roundRect">
          <a:avLst/>
        </a:prstGeom>
        <a:gradFill rotWithShape="0">
          <a:gsLst>
            <a:gs pos="0">
              <a:schemeClr val="accent1">
                <a:hueOff val="0"/>
                <a:satOff val="0"/>
                <a:lumOff val="0"/>
                <a:alphaOff val="0"/>
                <a:tint val="67000"/>
                <a:satMod val="105000"/>
                <a:lumMod val="110000"/>
              </a:schemeClr>
            </a:gs>
            <a:gs pos="50000">
              <a:schemeClr val="accent1">
                <a:hueOff val="0"/>
                <a:satOff val="0"/>
                <a:lumOff val="0"/>
                <a:alphaOff val="0"/>
                <a:tint val="73000"/>
                <a:satMod val="103000"/>
                <a:lumMod val="105000"/>
              </a:schemeClr>
            </a:gs>
            <a:gs pos="100000">
              <a:schemeClr val="accen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ar-SA" sz="1600" kern="1200" dirty="0"/>
            <a:t>التكاملية وسلامة المحتوي</a:t>
          </a:r>
        </a:p>
        <a:p>
          <a:pPr marL="0" lvl="0" indent="0" algn="ctr" defTabSz="711200">
            <a:lnSpc>
              <a:spcPct val="90000"/>
            </a:lnSpc>
            <a:spcBef>
              <a:spcPct val="0"/>
            </a:spcBef>
            <a:spcAft>
              <a:spcPct val="35000"/>
            </a:spcAft>
            <a:buNone/>
          </a:pPr>
          <a:r>
            <a:rPr lang="en-US" sz="1600" b="1" kern="1200" dirty="0"/>
            <a:t>Integrity</a:t>
          </a:r>
          <a:endParaRPr lang="en-US" sz="1600" kern="1200" dirty="0"/>
        </a:p>
      </dsp:txBody>
      <dsp:txXfrm>
        <a:off x="3524066" y="2278498"/>
        <a:ext cx="1739911" cy="690157"/>
      </dsp:txXfrm>
    </dsp:sp>
    <dsp:sp modelId="{2FAF371F-4C1F-499E-A118-42BD16CDD640}">
      <dsp:nvSpPr>
        <dsp:cNvPr id="0" name=""/>
        <dsp:cNvSpPr/>
      </dsp:nvSpPr>
      <dsp:spPr>
        <a:xfrm rot="8412654">
          <a:off x="2353484" y="2177681"/>
          <a:ext cx="198390" cy="0"/>
        </a:xfrm>
        <a:custGeom>
          <a:avLst/>
          <a:gdLst/>
          <a:ahLst/>
          <a:cxnLst/>
          <a:rect l="0" t="0" r="0" b="0"/>
          <a:pathLst>
            <a:path>
              <a:moveTo>
                <a:pt x="0" y="0"/>
              </a:moveTo>
              <a:lnTo>
                <a:pt x="198390" y="0"/>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603C9E-CF14-4036-9BF1-531339119D06}">
      <dsp:nvSpPr>
        <dsp:cNvPr id="0" name=""/>
        <dsp:cNvSpPr/>
      </dsp:nvSpPr>
      <dsp:spPr>
        <a:xfrm>
          <a:off x="1007802" y="2241162"/>
          <a:ext cx="1818979" cy="764829"/>
        </a:xfrm>
        <a:prstGeom prst="roundRect">
          <a:avLst/>
        </a:prstGeom>
        <a:gradFill rotWithShape="0">
          <a:gsLst>
            <a:gs pos="0">
              <a:schemeClr val="accent1">
                <a:hueOff val="0"/>
                <a:satOff val="0"/>
                <a:lumOff val="0"/>
                <a:alphaOff val="0"/>
                <a:tint val="67000"/>
                <a:satMod val="105000"/>
                <a:lumMod val="110000"/>
              </a:schemeClr>
            </a:gs>
            <a:gs pos="50000">
              <a:schemeClr val="accent1">
                <a:hueOff val="0"/>
                <a:satOff val="0"/>
                <a:lumOff val="0"/>
                <a:alphaOff val="0"/>
                <a:tint val="73000"/>
                <a:satMod val="103000"/>
                <a:lumMod val="105000"/>
              </a:schemeClr>
            </a:gs>
            <a:gs pos="100000">
              <a:schemeClr val="accen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ar-SA" sz="1600" kern="1200" dirty="0"/>
            <a:t>الاستمرارية الخدمة وتوفر المعلومات</a:t>
          </a:r>
        </a:p>
        <a:p>
          <a:pPr marL="0" lvl="0" indent="0" algn="ctr" defTabSz="711200">
            <a:lnSpc>
              <a:spcPct val="90000"/>
            </a:lnSpc>
            <a:spcBef>
              <a:spcPct val="0"/>
            </a:spcBef>
            <a:spcAft>
              <a:spcPct val="35000"/>
            </a:spcAft>
            <a:buNone/>
          </a:pPr>
          <a:r>
            <a:rPr lang="en-US" sz="1600" b="1" kern="1200" dirty="0"/>
            <a:t>Availability</a:t>
          </a:r>
          <a:endParaRPr lang="ar-SA" sz="1600" kern="1200" dirty="0"/>
        </a:p>
      </dsp:txBody>
      <dsp:txXfrm>
        <a:off x="1045138" y="2278498"/>
        <a:ext cx="1744307" cy="6901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4AF381-06E0-43F6-8F92-913EA5931898}">
      <dsp:nvSpPr>
        <dsp:cNvPr id="0" name=""/>
        <dsp:cNvSpPr/>
      </dsp:nvSpPr>
      <dsp:spPr>
        <a:xfrm>
          <a:off x="5257800" y="1106328"/>
          <a:ext cx="4509155" cy="313032"/>
        </a:xfrm>
        <a:custGeom>
          <a:avLst/>
          <a:gdLst/>
          <a:ahLst/>
          <a:cxnLst/>
          <a:rect l="0" t="0" r="0" b="0"/>
          <a:pathLst>
            <a:path>
              <a:moveTo>
                <a:pt x="0" y="0"/>
              </a:moveTo>
              <a:lnTo>
                <a:pt x="0" y="156516"/>
              </a:lnTo>
              <a:lnTo>
                <a:pt x="4509155" y="156516"/>
              </a:lnTo>
              <a:lnTo>
                <a:pt x="4509155" y="313032"/>
              </a:lnTo>
            </a:path>
          </a:pathLst>
        </a:custGeom>
        <a:noFill/>
        <a:ln w="34925" cap="flat" cmpd="sng" algn="in">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0456F21-AC50-4851-8411-CE5779916F7F}">
      <dsp:nvSpPr>
        <dsp:cNvPr id="0" name=""/>
        <dsp:cNvSpPr/>
      </dsp:nvSpPr>
      <dsp:spPr>
        <a:xfrm>
          <a:off x="5257800" y="1106328"/>
          <a:ext cx="2705493" cy="313032"/>
        </a:xfrm>
        <a:custGeom>
          <a:avLst/>
          <a:gdLst/>
          <a:ahLst/>
          <a:cxnLst/>
          <a:rect l="0" t="0" r="0" b="0"/>
          <a:pathLst>
            <a:path>
              <a:moveTo>
                <a:pt x="0" y="0"/>
              </a:moveTo>
              <a:lnTo>
                <a:pt x="0" y="156516"/>
              </a:lnTo>
              <a:lnTo>
                <a:pt x="2705493" y="156516"/>
              </a:lnTo>
              <a:lnTo>
                <a:pt x="2705493" y="313032"/>
              </a:lnTo>
            </a:path>
          </a:pathLst>
        </a:custGeom>
        <a:noFill/>
        <a:ln w="34925" cap="flat" cmpd="sng" algn="in">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57F947-4B5D-45C4-9416-835078C6441D}">
      <dsp:nvSpPr>
        <dsp:cNvPr id="0" name=""/>
        <dsp:cNvSpPr/>
      </dsp:nvSpPr>
      <dsp:spPr>
        <a:xfrm>
          <a:off x="5257800" y="1106328"/>
          <a:ext cx="901831" cy="313032"/>
        </a:xfrm>
        <a:custGeom>
          <a:avLst/>
          <a:gdLst/>
          <a:ahLst/>
          <a:cxnLst/>
          <a:rect l="0" t="0" r="0" b="0"/>
          <a:pathLst>
            <a:path>
              <a:moveTo>
                <a:pt x="0" y="0"/>
              </a:moveTo>
              <a:lnTo>
                <a:pt x="0" y="156516"/>
              </a:lnTo>
              <a:lnTo>
                <a:pt x="901831" y="156516"/>
              </a:lnTo>
              <a:lnTo>
                <a:pt x="901831" y="313032"/>
              </a:lnTo>
            </a:path>
          </a:pathLst>
        </a:custGeom>
        <a:noFill/>
        <a:ln w="34925" cap="flat" cmpd="sng" algn="in">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42F8F7-439A-45D3-A7C5-8CD91B569FF0}">
      <dsp:nvSpPr>
        <dsp:cNvPr id="0" name=""/>
        <dsp:cNvSpPr/>
      </dsp:nvSpPr>
      <dsp:spPr>
        <a:xfrm>
          <a:off x="4355968" y="1106328"/>
          <a:ext cx="901831" cy="313032"/>
        </a:xfrm>
        <a:custGeom>
          <a:avLst/>
          <a:gdLst/>
          <a:ahLst/>
          <a:cxnLst/>
          <a:rect l="0" t="0" r="0" b="0"/>
          <a:pathLst>
            <a:path>
              <a:moveTo>
                <a:pt x="901831" y="0"/>
              </a:moveTo>
              <a:lnTo>
                <a:pt x="901831" y="156516"/>
              </a:lnTo>
              <a:lnTo>
                <a:pt x="0" y="156516"/>
              </a:lnTo>
              <a:lnTo>
                <a:pt x="0" y="313032"/>
              </a:lnTo>
            </a:path>
          </a:pathLst>
        </a:custGeom>
        <a:noFill/>
        <a:ln w="34925" cap="flat" cmpd="sng" algn="in">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7258C1-BBC8-40B1-9C4E-1EA0B104080E}">
      <dsp:nvSpPr>
        <dsp:cNvPr id="0" name=""/>
        <dsp:cNvSpPr/>
      </dsp:nvSpPr>
      <dsp:spPr>
        <a:xfrm>
          <a:off x="2552306" y="1106328"/>
          <a:ext cx="2705493" cy="313032"/>
        </a:xfrm>
        <a:custGeom>
          <a:avLst/>
          <a:gdLst/>
          <a:ahLst/>
          <a:cxnLst/>
          <a:rect l="0" t="0" r="0" b="0"/>
          <a:pathLst>
            <a:path>
              <a:moveTo>
                <a:pt x="2705493" y="0"/>
              </a:moveTo>
              <a:lnTo>
                <a:pt x="2705493" y="156516"/>
              </a:lnTo>
              <a:lnTo>
                <a:pt x="0" y="156516"/>
              </a:lnTo>
              <a:lnTo>
                <a:pt x="0" y="313032"/>
              </a:lnTo>
            </a:path>
          </a:pathLst>
        </a:custGeom>
        <a:noFill/>
        <a:ln w="34925" cap="flat" cmpd="sng" algn="in">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C3C6B5-5F42-490A-89F2-220CC8ABEAF2}">
      <dsp:nvSpPr>
        <dsp:cNvPr id="0" name=""/>
        <dsp:cNvSpPr/>
      </dsp:nvSpPr>
      <dsp:spPr>
        <a:xfrm>
          <a:off x="748644" y="1106328"/>
          <a:ext cx="4509155" cy="313032"/>
        </a:xfrm>
        <a:custGeom>
          <a:avLst/>
          <a:gdLst/>
          <a:ahLst/>
          <a:cxnLst/>
          <a:rect l="0" t="0" r="0" b="0"/>
          <a:pathLst>
            <a:path>
              <a:moveTo>
                <a:pt x="4509155" y="0"/>
              </a:moveTo>
              <a:lnTo>
                <a:pt x="4509155" y="156516"/>
              </a:lnTo>
              <a:lnTo>
                <a:pt x="0" y="156516"/>
              </a:lnTo>
              <a:lnTo>
                <a:pt x="0" y="313032"/>
              </a:lnTo>
            </a:path>
          </a:pathLst>
        </a:custGeom>
        <a:noFill/>
        <a:ln w="34925" cap="flat" cmpd="sng" algn="in">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A1FEAD-64EA-4077-A7D7-3C2C73F42D0F}">
      <dsp:nvSpPr>
        <dsp:cNvPr id="0" name=""/>
        <dsp:cNvSpPr/>
      </dsp:nvSpPr>
      <dsp:spPr>
        <a:xfrm>
          <a:off x="4512485" y="361013"/>
          <a:ext cx="1490629" cy="745314"/>
        </a:xfrm>
        <a:prstGeom prst="rect">
          <a:avLst/>
        </a:prstGeom>
        <a:gradFill rotWithShape="0">
          <a:gsLst>
            <a:gs pos="0">
              <a:schemeClr val="accent1">
                <a:hueOff val="0"/>
                <a:satOff val="0"/>
                <a:lumOff val="0"/>
                <a:alphaOff val="0"/>
                <a:tint val="67000"/>
                <a:satMod val="105000"/>
                <a:lumMod val="110000"/>
              </a:schemeClr>
            </a:gs>
            <a:gs pos="50000">
              <a:schemeClr val="accent1">
                <a:hueOff val="0"/>
                <a:satOff val="0"/>
                <a:lumOff val="0"/>
                <a:alphaOff val="0"/>
                <a:tint val="73000"/>
                <a:satMod val="103000"/>
                <a:lumMod val="105000"/>
              </a:schemeClr>
            </a:gs>
            <a:gs pos="100000">
              <a:schemeClr val="accen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ar-SA" sz="2200" kern="1200" dirty="0"/>
            <a:t>مهددات امن المعلومات</a:t>
          </a:r>
          <a:endParaRPr lang="en-US" sz="2200" kern="1200" dirty="0"/>
        </a:p>
      </dsp:txBody>
      <dsp:txXfrm>
        <a:off x="4512485" y="361013"/>
        <a:ext cx="1490629" cy="745314"/>
      </dsp:txXfrm>
    </dsp:sp>
    <dsp:sp modelId="{ECB451DA-CC70-4FAF-8F48-169A5FC1EE6E}">
      <dsp:nvSpPr>
        <dsp:cNvPr id="0" name=""/>
        <dsp:cNvSpPr/>
      </dsp:nvSpPr>
      <dsp:spPr>
        <a:xfrm>
          <a:off x="3329" y="1419361"/>
          <a:ext cx="1490629" cy="745314"/>
        </a:xfrm>
        <a:prstGeom prst="rect">
          <a:avLst/>
        </a:prstGeom>
        <a:gradFill rotWithShape="0">
          <a:gsLst>
            <a:gs pos="0">
              <a:schemeClr val="accent2">
                <a:hueOff val="0"/>
                <a:satOff val="0"/>
                <a:lumOff val="0"/>
                <a:alphaOff val="0"/>
                <a:tint val="67000"/>
                <a:satMod val="105000"/>
                <a:lumMod val="110000"/>
              </a:schemeClr>
            </a:gs>
            <a:gs pos="50000">
              <a:schemeClr val="accent2">
                <a:hueOff val="0"/>
                <a:satOff val="0"/>
                <a:lumOff val="0"/>
                <a:alphaOff val="0"/>
                <a:tint val="73000"/>
                <a:satMod val="103000"/>
                <a:lumMod val="105000"/>
              </a:schemeClr>
            </a:gs>
            <a:gs pos="100000">
              <a:schemeClr val="accent2">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ar-SA" sz="2200" kern="1200"/>
            <a:t>الثغرات</a:t>
          </a:r>
          <a:endParaRPr lang="en-US" sz="2200" kern="1200"/>
        </a:p>
      </dsp:txBody>
      <dsp:txXfrm>
        <a:off x="3329" y="1419361"/>
        <a:ext cx="1490629" cy="745314"/>
      </dsp:txXfrm>
    </dsp:sp>
    <dsp:sp modelId="{B648D484-3552-4430-ADC8-2F74DCF3B0EB}">
      <dsp:nvSpPr>
        <dsp:cNvPr id="0" name=""/>
        <dsp:cNvSpPr/>
      </dsp:nvSpPr>
      <dsp:spPr>
        <a:xfrm>
          <a:off x="1806991" y="1419361"/>
          <a:ext cx="1490629" cy="745314"/>
        </a:xfrm>
        <a:prstGeom prst="rect">
          <a:avLst/>
        </a:prstGeom>
        <a:gradFill rotWithShape="0">
          <a:gsLst>
            <a:gs pos="0">
              <a:schemeClr val="accent2">
                <a:hueOff val="0"/>
                <a:satOff val="0"/>
                <a:lumOff val="0"/>
                <a:alphaOff val="0"/>
                <a:tint val="67000"/>
                <a:satMod val="105000"/>
                <a:lumMod val="110000"/>
              </a:schemeClr>
            </a:gs>
            <a:gs pos="50000">
              <a:schemeClr val="accent2">
                <a:hueOff val="0"/>
                <a:satOff val="0"/>
                <a:lumOff val="0"/>
                <a:alphaOff val="0"/>
                <a:tint val="73000"/>
                <a:satMod val="103000"/>
                <a:lumMod val="105000"/>
              </a:schemeClr>
            </a:gs>
            <a:gs pos="100000">
              <a:schemeClr val="accent2">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ar-SA" sz="2200" kern="1200"/>
            <a:t>المخترقين</a:t>
          </a:r>
          <a:endParaRPr lang="en-US" sz="2200" kern="1200"/>
        </a:p>
      </dsp:txBody>
      <dsp:txXfrm>
        <a:off x="1806991" y="1419361"/>
        <a:ext cx="1490629" cy="745314"/>
      </dsp:txXfrm>
    </dsp:sp>
    <dsp:sp modelId="{C1CFF22D-00FD-4183-B7B6-BF64F486B331}">
      <dsp:nvSpPr>
        <dsp:cNvPr id="0" name=""/>
        <dsp:cNvSpPr/>
      </dsp:nvSpPr>
      <dsp:spPr>
        <a:xfrm>
          <a:off x="3610653" y="1419361"/>
          <a:ext cx="1490629" cy="745314"/>
        </a:xfrm>
        <a:prstGeom prst="rect">
          <a:avLst/>
        </a:prstGeom>
        <a:gradFill rotWithShape="0">
          <a:gsLst>
            <a:gs pos="0">
              <a:schemeClr val="accent2">
                <a:hueOff val="0"/>
                <a:satOff val="0"/>
                <a:lumOff val="0"/>
                <a:alphaOff val="0"/>
                <a:tint val="67000"/>
                <a:satMod val="105000"/>
                <a:lumMod val="110000"/>
              </a:schemeClr>
            </a:gs>
            <a:gs pos="50000">
              <a:schemeClr val="accent2">
                <a:hueOff val="0"/>
                <a:satOff val="0"/>
                <a:lumOff val="0"/>
                <a:alphaOff val="0"/>
                <a:tint val="73000"/>
                <a:satMod val="103000"/>
                <a:lumMod val="105000"/>
              </a:schemeClr>
            </a:gs>
            <a:gs pos="100000">
              <a:schemeClr val="accent2">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ar-SA" sz="2200" kern="1200"/>
            <a:t>البرامج الخبيثة</a:t>
          </a:r>
          <a:endParaRPr lang="en-US" sz="2200" kern="1200"/>
        </a:p>
      </dsp:txBody>
      <dsp:txXfrm>
        <a:off x="3610653" y="1419361"/>
        <a:ext cx="1490629" cy="745314"/>
      </dsp:txXfrm>
    </dsp:sp>
    <dsp:sp modelId="{038A3070-EA20-4C49-A17E-599CB21D3F4D}">
      <dsp:nvSpPr>
        <dsp:cNvPr id="0" name=""/>
        <dsp:cNvSpPr/>
      </dsp:nvSpPr>
      <dsp:spPr>
        <a:xfrm>
          <a:off x="5414316" y="1419361"/>
          <a:ext cx="1490629" cy="745314"/>
        </a:xfrm>
        <a:prstGeom prst="rect">
          <a:avLst/>
        </a:prstGeom>
        <a:gradFill rotWithShape="0">
          <a:gsLst>
            <a:gs pos="0">
              <a:schemeClr val="accent2">
                <a:hueOff val="0"/>
                <a:satOff val="0"/>
                <a:lumOff val="0"/>
                <a:alphaOff val="0"/>
                <a:tint val="67000"/>
                <a:satMod val="105000"/>
                <a:lumMod val="110000"/>
              </a:schemeClr>
            </a:gs>
            <a:gs pos="50000">
              <a:schemeClr val="accent2">
                <a:hueOff val="0"/>
                <a:satOff val="0"/>
                <a:lumOff val="0"/>
                <a:alphaOff val="0"/>
                <a:tint val="73000"/>
                <a:satMod val="103000"/>
                <a:lumMod val="105000"/>
              </a:schemeClr>
            </a:gs>
            <a:gs pos="100000">
              <a:schemeClr val="accent2">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ar-SA" sz="2200" kern="1200"/>
            <a:t>اخطاء بشرية</a:t>
          </a:r>
          <a:endParaRPr lang="en-US" sz="2200" kern="1200"/>
        </a:p>
      </dsp:txBody>
      <dsp:txXfrm>
        <a:off x="5414316" y="1419361"/>
        <a:ext cx="1490629" cy="745314"/>
      </dsp:txXfrm>
    </dsp:sp>
    <dsp:sp modelId="{E637C48E-CAB3-491C-AA65-0E9EDBDFE5D2}">
      <dsp:nvSpPr>
        <dsp:cNvPr id="0" name=""/>
        <dsp:cNvSpPr/>
      </dsp:nvSpPr>
      <dsp:spPr>
        <a:xfrm>
          <a:off x="7217978" y="1419361"/>
          <a:ext cx="1490629" cy="745314"/>
        </a:xfrm>
        <a:prstGeom prst="rect">
          <a:avLst/>
        </a:prstGeom>
        <a:gradFill rotWithShape="0">
          <a:gsLst>
            <a:gs pos="0">
              <a:schemeClr val="accent2">
                <a:hueOff val="0"/>
                <a:satOff val="0"/>
                <a:lumOff val="0"/>
                <a:alphaOff val="0"/>
                <a:tint val="67000"/>
                <a:satMod val="105000"/>
                <a:lumMod val="110000"/>
              </a:schemeClr>
            </a:gs>
            <a:gs pos="50000">
              <a:schemeClr val="accent2">
                <a:hueOff val="0"/>
                <a:satOff val="0"/>
                <a:lumOff val="0"/>
                <a:alphaOff val="0"/>
                <a:tint val="73000"/>
                <a:satMod val="103000"/>
                <a:lumMod val="105000"/>
              </a:schemeClr>
            </a:gs>
            <a:gs pos="100000">
              <a:schemeClr val="accent2">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ar-SA" sz="2200" kern="1200" dirty="0"/>
            <a:t>كوارث وتقنية وطبيعية</a:t>
          </a:r>
          <a:endParaRPr lang="en-US" sz="2200" kern="1200" dirty="0"/>
        </a:p>
      </dsp:txBody>
      <dsp:txXfrm>
        <a:off x="7217978" y="1419361"/>
        <a:ext cx="1490629" cy="745314"/>
      </dsp:txXfrm>
    </dsp:sp>
    <dsp:sp modelId="{0C235289-6344-42F2-9560-5F57F9BAFA8D}">
      <dsp:nvSpPr>
        <dsp:cNvPr id="0" name=""/>
        <dsp:cNvSpPr/>
      </dsp:nvSpPr>
      <dsp:spPr>
        <a:xfrm>
          <a:off x="9021640" y="1419361"/>
          <a:ext cx="1490629" cy="745314"/>
        </a:xfrm>
        <a:prstGeom prst="rect">
          <a:avLst/>
        </a:prstGeom>
        <a:gradFill rotWithShape="0">
          <a:gsLst>
            <a:gs pos="0">
              <a:schemeClr val="accent2">
                <a:hueOff val="0"/>
                <a:satOff val="0"/>
                <a:lumOff val="0"/>
                <a:alphaOff val="0"/>
                <a:tint val="67000"/>
                <a:satMod val="105000"/>
                <a:lumMod val="110000"/>
              </a:schemeClr>
            </a:gs>
            <a:gs pos="50000">
              <a:schemeClr val="accent2">
                <a:hueOff val="0"/>
                <a:satOff val="0"/>
                <a:lumOff val="0"/>
                <a:alphaOff val="0"/>
                <a:tint val="73000"/>
                <a:satMod val="103000"/>
                <a:lumMod val="105000"/>
              </a:schemeClr>
            </a:gs>
            <a:gs pos="100000">
              <a:schemeClr val="accent2">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ar-SA" sz="2200" kern="1200"/>
            <a:t>حروب الكترونية</a:t>
          </a:r>
          <a:endParaRPr lang="en-US" sz="2200" kern="1200"/>
        </a:p>
      </dsp:txBody>
      <dsp:txXfrm>
        <a:off x="9021640" y="1419361"/>
        <a:ext cx="1490629" cy="745314"/>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846851-61F2-4DA8-A8EE-C6F0E111FCCC}" type="datetimeFigureOut">
              <a:rPr lang="en-US" smtClean="0"/>
              <a:t>10/15/2023</a:t>
            </a:fld>
            <a:endParaRPr lang="en-US"/>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تذييل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E4A4D0-5E43-4668-897E-41502D00A237}" type="slidenum">
              <a:rPr lang="en-US" smtClean="0"/>
              <a:t>‹#›</a:t>
            </a:fld>
            <a:endParaRPr lang="en-US"/>
          </a:p>
        </p:txBody>
      </p:sp>
    </p:spTree>
    <p:extLst>
      <p:ext uri="{BB962C8B-B14F-4D97-AF65-F5344CB8AC3E}">
        <p14:creationId xmlns:p14="http://schemas.microsoft.com/office/powerpoint/2010/main" val="3141530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a:p>
        </p:txBody>
      </p:sp>
      <p:sp>
        <p:nvSpPr>
          <p:cNvPr id="4" name="عنصر نائب لرقم الشريحة 3"/>
          <p:cNvSpPr>
            <a:spLocks noGrp="1"/>
          </p:cNvSpPr>
          <p:nvPr>
            <p:ph type="sldNum" sz="quarter" idx="10"/>
          </p:nvPr>
        </p:nvSpPr>
        <p:spPr/>
        <p:txBody>
          <a:bodyPr/>
          <a:lstStyle/>
          <a:p>
            <a:fld id="{AFE4A4D0-5E43-4668-897E-41502D00A237}" type="slidenum">
              <a:rPr lang="en-US" smtClean="0"/>
              <a:t>4</a:t>
            </a:fld>
            <a:endParaRPr lang="en-US"/>
          </a:p>
        </p:txBody>
      </p:sp>
    </p:spTree>
    <p:extLst>
      <p:ext uri="{BB962C8B-B14F-4D97-AF65-F5344CB8AC3E}">
        <p14:creationId xmlns:p14="http://schemas.microsoft.com/office/powerpoint/2010/main" val="2708736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a:p>
        </p:txBody>
      </p:sp>
      <p:sp>
        <p:nvSpPr>
          <p:cNvPr id="4" name="عنصر نائب لرقم الشريحة 3"/>
          <p:cNvSpPr>
            <a:spLocks noGrp="1"/>
          </p:cNvSpPr>
          <p:nvPr>
            <p:ph type="sldNum" sz="quarter" idx="10"/>
          </p:nvPr>
        </p:nvSpPr>
        <p:spPr/>
        <p:txBody>
          <a:bodyPr/>
          <a:lstStyle/>
          <a:p>
            <a:fld id="{AFE4A4D0-5E43-4668-897E-41502D00A237}" type="slidenum">
              <a:rPr lang="en-US" smtClean="0"/>
              <a:t>8</a:t>
            </a:fld>
            <a:endParaRPr lang="en-US"/>
          </a:p>
        </p:txBody>
      </p:sp>
    </p:spTree>
    <p:extLst>
      <p:ext uri="{BB962C8B-B14F-4D97-AF65-F5344CB8AC3E}">
        <p14:creationId xmlns:p14="http://schemas.microsoft.com/office/powerpoint/2010/main" val="2235798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2A1353A4-3A9D-40A4-BDBE-00F8D9BE15D2}" type="datetime1">
              <a:rPr lang="en-US" smtClean="0"/>
              <a:t>10/15/2023</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989E8D0F-78D9-4C9D-B7DE-0F80A1302ACB}"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967297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166369AC-311E-49B4-9072-AC83456F9FA2}" type="datetime1">
              <a:rPr lang="en-US" smtClean="0"/>
              <a:t>10/15/2023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9E8D0F-78D9-4C9D-B7DE-0F80A1302ACB}" type="slidenum">
              <a:rPr lang="en-US" smtClean="0"/>
              <a:t>‹#›</a:t>
            </a:fld>
            <a:endParaRPr lang="en-US"/>
          </a:p>
        </p:txBody>
      </p:sp>
    </p:spTree>
    <p:extLst>
      <p:ext uri="{BB962C8B-B14F-4D97-AF65-F5344CB8AC3E}">
        <p14:creationId xmlns:p14="http://schemas.microsoft.com/office/powerpoint/2010/main" val="2270536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809008D4-8E31-41B5-A32A-4063CFC652FA}" type="datetime1">
              <a:rPr lang="en-US" smtClean="0"/>
              <a:t>10/15/2023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9E8D0F-78D9-4C9D-B7DE-0F80A1302ACB}" type="slidenum">
              <a:rPr lang="en-US" smtClean="0"/>
              <a:t>‹#›</a:t>
            </a:fld>
            <a:endParaRPr lang="en-US"/>
          </a:p>
        </p:txBody>
      </p:sp>
    </p:spTree>
    <p:extLst>
      <p:ext uri="{BB962C8B-B14F-4D97-AF65-F5344CB8AC3E}">
        <p14:creationId xmlns:p14="http://schemas.microsoft.com/office/powerpoint/2010/main" val="2884184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72CE5BBF-B442-4637-A820-9FF1F8E224E2}" type="datetime1">
              <a:rPr lang="en-US" smtClean="0"/>
              <a:t>10/15/2023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9E8D0F-78D9-4C9D-B7DE-0F80A1302ACB}" type="slidenum">
              <a:rPr lang="en-US" smtClean="0"/>
              <a:t>‹#›</a:t>
            </a:fld>
            <a:endParaRPr lang="en-US"/>
          </a:p>
        </p:txBody>
      </p:sp>
    </p:spTree>
    <p:extLst>
      <p:ext uri="{BB962C8B-B14F-4D97-AF65-F5344CB8AC3E}">
        <p14:creationId xmlns:p14="http://schemas.microsoft.com/office/powerpoint/2010/main" val="2142704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C6508AF4-C598-4A24-84C5-8031C68FEAAE}" type="datetime1">
              <a:rPr lang="en-US" smtClean="0"/>
              <a:t>10/15/2023</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989E8D0F-78D9-4C9D-B7DE-0F80A1302ACB}"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15597838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EB7F351F-A061-4B4E-9C9A-27C91D811EEE}" type="datetime1">
              <a:rPr lang="en-US" smtClean="0"/>
              <a:t>10/15/2023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9E8D0F-78D9-4C9D-B7DE-0F80A1302ACB}" type="slidenum">
              <a:rPr lang="en-US" smtClean="0"/>
              <a:t>‹#›</a:t>
            </a:fld>
            <a:endParaRPr lang="en-US"/>
          </a:p>
        </p:txBody>
      </p:sp>
    </p:spTree>
    <p:extLst>
      <p:ext uri="{BB962C8B-B14F-4D97-AF65-F5344CB8AC3E}">
        <p14:creationId xmlns:p14="http://schemas.microsoft.com/office/powerpoint/2010/main" val="3947741695"/>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978A4C48-23B4-413B-91FE-E977D2C1F8FB}" type="datetime1">
              <a:rPr lang="en-US" smtClean="0"/>
              <a:t>10/15/2023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9E8D0F-78D9-4C9D-B7DE-0F80A1302ACB}" type="slidenum">
              <a:rPr lang="en-US" smtClean="0"/>
              <a:t>‹#›</a:t>
            </a:fld>
            <a:endParaRPr lang="en-US"/>
          </a:p>
        </p:txBody>
      </p:sp>
    </p:spTree>
    <p:extLst>
      <p:ext uri="{BB962C8B-B14F-4D97-AF65-F5344CB8AC3E}">
        <p14:creationId xmlns:p14="http://schemas.microsoft.com/office/powerpoint/2010/main" val="186923361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84C52EE0-6308-47FC-A881-0135C5F83A02}" type="datetime1">
              <a:rPr lang="en-US" smtClean="0"/>
              <a:t>10/15/2023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9E8D0F-78D9-4C9D-B7DE-0F80A1302ACB}" type="slidenum">
              <a:rPr lang="en-US" smtClean="0"/>
              <a:t>‹#›</a:t>
            </a:fld>
            <a:endParaRPr lang="en-US"/>
          </a:p>
        </p:txBody>
      </p:sp>
    </p:spTree>
    <p:extLst>
      <p:ext uri="{BB962C8B-B14F-4D97-AF65-F5344CB8AC3E}">
        <p14:creationId xmlns:p14="http://schemas.microsoft.com/office/powerpoint/2010/main" val="2137351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2765FD-6EE9-4972-9401-B5E5E1C464EE}" type="datetime1">
              <a:rPr lang="en-US" smtClean="0"/>
              <a:t>10/15/2023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9E8D0F-78D9-4C9D-B7DE-0F80A1302ACB}" type="slidenum">
              <a:rPr lang="en-US" smtClean="0"/>
              <a:t>‹#›</a:t>
            </a:fld>
            <a:endParaRPr lang="en-US"/>
          </a:p>
        </p:txBody>
      </p:sp>
    </p:spTree>
    <p:extLst>
      <p:ext uri="{BB962C8B-B14F-4D97-AF65-F5344CB8AC3E}">
        <p14:creationId xmlns:p14="http://schemas.microsoft.com/office/powerpoint/2010/main" val="2718363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مع تسمية توضيحية">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EB7F351F-A061-4B4E-9C9A-27C91D811EEE}" type="datetime1">
              <a:rPr lang="en-US" smtClean="0"/>
              <a:t>10/15/2023</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89E8D0F-78D9-4C9D-B7DE-0F80A1302ACB}"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302808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0AE744C1-5F7C-483F-8817-0268481710C3}" type="datetime1">
              <a:rPr lang="en-US" smtClean="0"/>
              <a:t>10/15/2023</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89E8D0F-78D9-4C9D-B7DE-0F80A1302ACB}"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44996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EB7F351F-A061-4B4E-9C9A-27C91D811EEE}" type="datetime1">
              <a:rPr lang="en-US" smtClean="0"/>
              <a:t>10/15/2023</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989E8D0F-78D9-4C9D-B7DE-0F80A1302ACB}"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632100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1"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a:t>أمن وحماية البيانات</a:t>
            </a:r>
            <a:endParaRPr lang="en-US" dirty="0"/>
          </a:p>
        </p:txBody>
      </p:sp>
      <p:sp>
        <p:nvSpPr>
          <p:cNvPr id="3" name="عنوان فرعي 2"/>
          <p:cNvSpPr>
            <a:spLocks noGrp="1"/>
          </p:cNvSpPr>
          <p:nvPr>
            <p:ph type="subTitle" idx="1"/>
          </p:nvPr>
        </p:nvSpPr>
        <p:spPr>
          <a:xfrm>
            <a:off x="2679906" y="4546482"/>
            <a:ext cx="6831673" cy="1086237"/>
          </a:xfrm>
        </p:spPr>
        <p:txBody>
          <a:bodyPr/>
          <a:lstStyle/>
          <a:p>
            <a:r>
              <a:rPr lang="ar-SA" b="1" dirty="0"/>
              <a:t>الوحدة الثانية</a:t>
            </a:r>
            <a:endParaRPr lang="en-US" b="1" dirty="0"/>
          </a:p>
        </p:txBody>
      </p:sp>
      <p:sp>
        <p:nvSpPr>
          <p:cNvPr id="4" name="عنصر نائب لرقم الشريحة 3"/>
          <p:cNvSpPr>
            <a:spLocks noGrp="1"/>
          </p:cNvSpPr>
          <p:nvPr>
            <p:ph type="sldNum" sz="quarter" idx="12"/>
          </p:nvPr>
        </p:nvSpPr>
        <p:spPr/>
        <p:txBody>
          <a:bodyPr/>
          <a:lstStyle/>
          <a:p>
            <a:fld id="{989E8D0F-78D9-4C9D-B7DE-0F80A1302ACB}" type="slidenum">
              <a:rPr lang="en-US" smtClean="0"/>
              <a:t>1</a:t>
            </a:fld>
            <a:endParaRPr lang="en-US"/>
          </a:p>
        </p:txBody>
      </p:sp>
    </p:spTree>
    <p:extLst>
      <p:ext uri="{BB962C8B-B14F-4D97-AF65-F5344CB8AC3E}">
        <p14:creationId xmlns:p14="http://schemas.microsoft.com/office/powerpoint/2010/main" val="3607252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a:t>مهددات أمن المعلومات - تابع</a:t>
            </a:r>
            <a:endParaRPr lang="en-US" dirty="0"/>
          </a:p>
        </p:txBody>
      </p:sp>
      <p:sp>
        <p:nvSpPr>
          <p:cNvPr id="3" name="عنصر نائب للمحتوى 2"/>
          <p:cNvSpPr>
            <a:spLocks noGrp="1"/>
          </p:cNvSpPr>
          <p:nvPr>
            <p:ph idx="1"/>
          </p:nvPr>
        </p:nvSpPr>
        <p:spPr>
          <a:xfrm>
            <a:off x="494675" y="1707088"/>
            <a:ext cx="11212643" cy="3887241"/>
          </a:xfrm>
        </p:spPr>
        <p:txBody>
          <a:bodyPr>
            <a:noAutofit/>
          </a:bodyPr>
          <a:lstStyle/>
          <a:p>
            <a:pPr marL="530352" lvl="1" indent="0" algn="r" rtl="1">
              <a:buNone/>
            </a:pPr>
            <a:endParaRPr lang="ar-SA" sz="2000" b="1" dirty="0"/>
          </a:p>
          <a:p>
            <a:pPr algn="r" rtl="1"/>
            <a:r>
              <a:rPr lang="ar-SA" sz="2200" b="1" dirty="0">
                <a:solidFill>
                  <a:schemeClr val="accent1">
                    <a:lumMod val="75000"/>
                  </a:schemeClr>
                </a:solidFill>
              </a:rPr>
              <a:t>أحصنة طروادة </a:t>
            </a:r>
            <a:r>
              <a:rPr lang="en-US" sz="2200" b="1" dirty="0">
                <a:solidFill>
                  <a:schemeClr val="accent1">
                    <a:lumMod val="75000"/>
                  </a:schemeClr>
                </a:solidFill>
              </a:rPr>
              <a:t>Trojan Horse</a:t>
            </a:r>
            <a:endParaRPr lang="ar-SA" sz="2200" b="1" dirty="0">
              <a:solidFill>
                <a:schemeClr val="accent1">
                  <a:lumMod val="75000"/>
                </a:schemeClr>
              </a:solidFill>
            </a:endParaRPr>
          </a:p>
          <a:p>
            <a:pPr algn="r" rtl="1">
              <a:buFont typeface="Wingdings" panose="05000000000000000000" pitchFamily="2" charset="2"/>
              <a:buChar char="§"/>
            </a:pPr>
            <a:r>
              <a:rPr lang="ar-SA" sz="2000" i="1" dirty="0"/>
              <a:t>هي برامج خبيثة تحقن داخل برامج أخرى حامله لها للدخول إلى النظام ويمكن أن تكون خامله في الجهاز لفترات طويلة دون اكتشاف امرها وتستخدم في العادة لتحمل برامج خبيثة اخرى </a:t>
            </a:r>
          </a:p>
          <a:p>
            <a:pPr algn="r" rtl="1">
              <a:buFont typeface="Wingdings" panose="05000000000000000000" pitchFamily="2" charset="2"/>
              <a:buChar char="§"/>
            </a:pPr>
            <a:r>
              <a:rPr lang="ar-SA" sz="2000" i="1" dirty="0"/>
              <a:t>من امثلة ذلك "</a:t>
            </a:r>
            <a:r>
              <a:rPr lang="en-US" sz="2000" i="1" dirty="0"/>
              <a:t>Linux/</a:t>
            </a:r>
            <a:r>
              <a:rPr lang="en-US" sz="2000" i="1" dirty="0" err="1"/>
              <a:t>LuaBot</a:t>
            </a:r>
            <a:r>
              <a:rPr lang="ar-SA" sz="2000" i="1" dirty="0"/>
              <a:t>" والذي اصاب مليون جهاز من اجهزة انترنت الاشياء وخوادم مواقع الانترنت التي تشتغل بنظام اللينكس عام 2016 </a:t>
            </a:r>
            <a:endParaRPr lang="en-US" sz="2000" i="1" dirty="0"/>
          </a:p>
        </p:txBody>
      </p:sp>
      <p:sp>
        <p:nvSpPr>
          <p:cNvPr id="4" name="عنصر نائب لرقم الشريحة 3"/>
          <p:cNvSpPr>
            <a:spLocks noGrp="1"/>
          </p:cNvSpPr>
          <p:nvPr>
            <p:ph type="sldNum" sz="quarter" idx="12"/>
          </p:nvPr>
        </p:nvSpPr>
        <p:spPr/>
        <p:txBody>
          <a:bodyPr/>
          <a:lstStyle/>
          <a:p>
            <a:fld id="{989E8D0F-78D9-4C9D-B7DE-0F80A1302ACB}" type="slidenum">
              <a:rPr lang="en-US" smtClean="0"/>
              <a:t>10</a:t>
            </a:fld>
            <a:endParaRPr lang="en-US"/>
          </a:p>
        </p:txBody>
      </p:sp>
    </p:spTree>
    <p:extLst>
      <p:ext uri="{BB962C8B-B14F-4D97-AF65-F5344CB8AC3E}">
        <p14:creationId xmlns:p14="http://schemas.microsoft.com/office/powerpoint/2010/main" val="944778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a:t>مهددات أمن المعلومات - تابع</a:t>
            </a:r>
            <a:endParaRPr lang="en-US" dirty="0"/>
          </a:p>
        </p:txBody>
      </p:sp>
      <p:sp>
        <p:nvSpPr>
          <p:cNvPr id="3" name="عنصر نائب للمحتوى 2"/>
          <p:cNvSpPr>
            <a:spLocks noGrp="1"/>
          </p:cNvSpPr>
          <p:nvPr>
            <p:ph idx="1"/>
          </p:nvPr>
        </p:nvSpPr>
        <p:spPr>
          <a:xfrm>
            <a:off x="554636" y="1708197"/>
            <a:ext cx="11152682" cy="4122295"/>
          </a:xfrm>
        </p:spPr>
        <p:txBody>
          <a:bodyPr>
            <a:noAutofit/>
          </a:bodyPr>
          <a:lstStyle/>
          <a:p>
            <a:pPr algn="r" rtl="1"/>
            <a:r>
              <a:rPr lang="ar-SA" sz="2200" b="1" dirty="0">
                <a:solidFill>
                  <a:schemeClr val="accent1">
                    <a:lumMod val="75000"/>
                  </a:schemeClr>
                </a:solidFill>
              </a:rPr>
              <a:t>القنابل المنطقية </a:t>
            </a:r>
            <a:r>
              <a:rPr lang="en-US" sz="2200" b="1" dirty="0">
                <a:solidFill>
                  <a:schemeClr val="accent1">
                    <a:lumMod val="75000"/>
                  </a:schemeClr>
                </a:solidFill>
              </a:rPr>
              <a:t>logic bomb</a:t>
            </a:r>
            <a:endParaRPr lang="ar-SA" sz="2200" b="1" dirty="0">
              <a:solidFill>
                <a:schemeClr val="accent1">
                  <a:lumMod val="75000"/>
                </a:schemeClr>
              </a:solidFill>
            </a:endParaRPr>
          </a:p>
          <a:p>
            <a:pPr lvl="1" algn="r" rtl="1">
              <a:buFont typeface="Wingdings" panose="05000000000000000000" pitchFamily="2" charset="2"/>
              <a:buChar char="§"/>
            </a:pPr>
            <a:r>
              <a:rPr lang="ar-SA" sz="2000" i="0" dirty="0"/>
              <a:t>هي برامج خبيثة تبقى خاملة في جهاز الضحية حتى يتحقق شرط منطقي كأن يتم ربط جهاز الضحية باﻻنترنت عندها ترسل هذه البرامج تنبيهات للمخترق لتتم عملية اﻻختراق، أو أن الضحية قد زار موقع البنك لتتم مراقبة اﻻتصال وسرقة المعلومات</a:t>
            </a:r>
          </a:p>
          <a:p>
            <a:pPr lvl="1" algn="r" rtl="1">
              <a:buFont typeface="Wingdings" panose="05000000000000000000" pitchFamily="2" charset="2"/>
              <a:buChar char="§"/>
            </a:pPr>
            <a:r>
              <a:rPr lang="ar-SA" sz="2000" i="0" dirty="0"/>
              <a:t> وعادة ما تدمج القنابل المنطقية ببرنامج خبيث اخر كفايروس او باب خلفي او غيرها</a:t>
            </a:r>
            <a:endParaRPr lang="ar-SA" sz="2200" i="0" dirty="0"/>
          </a:p>
          <a:p>
            <a:pPr algn="r" rtl="1"/>
            <a:r>
              <a:rPr lang="ar-SA" sz="2200" b="1" dirty="0">
                <a:solidFill>
                  <a:schemeClr val="accent1">
                    <a:lumMod val="75000"/>
                  </a:schemeClr>
                </a:solidFill>
              </a:rPr>
              <a:t>الأبواب الخلفية (المستترة) </a:t>
            </a:r>
            <a:r>
              <a:rPr lang="en-US" sz="2200" b="1" dirty="0">
                <a:solidFill>
                  <a:schemeClr val="accent1">
                    <a:lumMod val="75000"/>
                  </a:schemeClr>
                </a:solidFill>
              </a:rPr>
              <a:t> Backdoor</a:t>
            </a:r>
            <a:endParaRPr lang="ar-SA" sz="2200" b="1" dirty="0">
              <a:solidFill>
                <a:schemeClr val="accent1">
                  <a:lumMod val="75000"/>
                </a:schemeClr>
              </a:solidFill>
            </a:endParaRPr>
          </a:p>
          <a:p>
            <a:pPr lvl="1" algn="r" rtl="1">
              <a:buFont typeface="Wingdings" panose="05000000000000000000" pitchFamily="2" charset="2"/>
              <a:buChar char="§"/>
            </a:pPr>
            <a:r>
              <a:rPr lang="ar-SA" sz="2000" i="0" dirty="0"/>
              <a:t>هي ثغرات توضع عمدا في البرامج والأنظمة أثناء مرحلة تطويرها، وذلك لتسمح للمبرمجين تجاوز عمليات المصادقة لمتابعة مشاكل التعليمات البرمجية المعقدة أثناء عمليات التشغيل</a:t>
            </a:r>
          </a:p>
          <a:p>
            <a:pPr lvl="1" algn="r" rtl="1">
              <a:buFont typeface="Wingdings" panose="05000000000000000000" pitchFamily="2" charset="2"/>
              <a:buChar char="§"/>
            </a:pPr>
            <a:r>
              <a:rPr lang="ar-SA" sz="2000" i="0" dirty="0"/>
              <a:t> وتحذف هذه الثغرات عند الإصدار الأساسي ولكن وبنفس الطريقة يستخدم المخربون أبوابا خلفية للتحكم في أجهزة الضحية. </a:t>
            </a:r>
          </a:p>
          <a:p>
            <a:pPr lvl="1" algn="r" rtl="1">
              <a:buFont typeface="Wingdings" panose="05000000000000000000" pitchFamily="2" charset="2"/>
              <a:buChar char="§"/>
            </a:pPr>
            <a:r>
              <a:rPr lang="ar-SA" sz="2000" i="0" dirty="0"/>
              <a:t>ومن امثلة ذلك </a:t>
            </a:r>
            <a:r>
              <a:rPr lang="en-US" sz="2000" i="0" dirty="0"/>
              <a:t>OSX/</a:t>
            </a:r>
            <a:r>
              <a:rPr lang="en-US" sz="2000" i="0" dirty="0" err="1"/>
              <a:t>Hellrts</a:t>
            </a:r>
            <a:r>
              <a:rPr lang="ar-SA" sz="2000" i="0" dirty="0"/>
              <a:t> والذي اصاب نظام التشغيل ماكنتوش والاجهزة الخاصة بشركة ابل حيث كان عبارة عن باب خلفي في برنامج </a:t>
            </a:r>
            <a:r>
              <a:rPr lang="en-US" sz="2000" i="0" dirty="0"/>
              <a:t>iPhoto</a:t>
            </a:r>
            <a:r>
              <a:rPr lang="ar-SA" sz="2000" i="0" dirty="0"/>
              <a:t> يتيح الاتصال بخادم بعيد مما ساعد المخترقين بالدخول والتحكم بالأجهزة المصابة.</a:t>
            </a:r>
            <a:endParaRPr lang="en-US" sz="2000" i="0" dirty="0"/>
          </a:p>
        </p:txBody>
      </p:sp>
      <p:sp>
        <p:nvSpPr>
          <p:cNvPr id="4" name="عنصر نائب لرقم الشريحة 3"/>
          <p:cNvSpPr>
            <a:spLocks noGrp="1"/>
          </p:cNvSpPr>
          <p:nvPr>
            <p:ph type="sldNum" sz="quarter" idx="12"/>
          </p:nvPr>
        </p:nvSpPr>
        <p:spPr/>
        <p:txBody>
          <a:bodyPr/>
          <a:lstStyle/>
          <a:p>
            <a:fld id="{989E8D0F-78D9-4C9D-B7DE-0F80A1302ACB}" type="slidenum">
              <a:rPr lang="en-US" smtClean="0"/>
              <a:t>11</a:t>
            </a:fld>
            <a:endParaRPr lang="en-US"/>
          </a:p>
        </p:txBody>
      </p:sp>
    </p:spTree>
    <p:extLst>
      <p:ext uri="{BB962C8B-B14F-4D97-AF65-F5344CB8AC3E}">
        <p14:creationId xmlns:p14="http://schemas.microsoft.com/office/powerpoint/2010/main" val="4267495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a:t>مهددات أمن المعلومات - تابع</a:t>
            </a:r>
            <a:endParaRPr lang="en-US" dirty="0"/>
          </a:p>
        </p:txBody>
      </p:sp>
      <p:sp>
        <p:nvSpPr>
          <p:cNvPr id="3" name="عنصر نائب للمحتوى 2"/>
          <p:cNvSpPr>
            <a:spLocks noGrp="1"/>
          </p:cNvSpPr>
          <p:nvPr>
            <p:ph idx="1"/>
          </p:nvPr>
        </p:nvSpPr>
        <p:spPr>
          <a:xfrm>
            <a:off x="1154954" y="2603499"/>
            <a:ext cx="10477413" cy="3917221"/>
          </a:xfrm>
        </p:spPr>
        <p:txBody>
          <a:bodyPr>
            <a:noAutofit/>
          </a:bodyPr>
          <a:lstStyle/>
          <a:p>
            <a:pPr algn="r" rtl="1"/>
            <a:r>
              <a:rPr lang="ar-SA" sz="2200" b="1" dirty="0"/>
              <a:t>من أين تأتي البرامج الخبيثة: </a:t>
            </a:r>
            <a:endParaRPr lang="en-US" sz="2200" b="1" dirty="0"/>
          </a:p>
          <a:p>
            <a:pPr marL="0" indent="0" algn="r" rtl="1">
              <a:buNone/>
            </a:pPr>
            <a:endParaRPr lang="ar-SA" sz="2200" b="1" dirty="0"/>
          </a:p>
          <a:p>
            <a:pPr marL="914400" lvl="1" indent="-514350" algn="r" rtl="1" hangingPunct="0">
              <a:buFont typeface="+mj-lt"/>
              <a:buAutoNum type="arabicPeriod"/>
            </a:pPr>
            <a:r>
              <a:rPr lang="ar-SA" sz="2200" b="1" i="0" dirty="0"/>
              <a:t>وسائط التخزين القابلة للإزالة</a:t>
            </a:r>
            <a:endParaRPr lang="en-US" sz="2200" b="1" i="0" dirty="0"/>
          </a:p>
          <a:p>
            <a:pPr marL="914400" lvl="1" indent="-514350" algn="r" rtl="1" hangingPunct="0">
              <a:buFont typeface="+mj-lt"/>
              <a:buAutoNum type="arabicPeriod"/>
            </a:pPr>
            <a:r>
              <a:rPr lang="ar-SA" sz="2200" b="1" i="0" dirty="0"/>
              <a:t>رسائل ومرفقات البريد الإلكتروني</a:t>
            </a:r>
            <a:endParaRPr lang="en-US" sz="2200" b="1" i="0" dirty="0"/>
          </a:p>
          <a:p>
            <a:pPr marL="914400" lvl="1" indent="-514350" algn="r" rtl="1" hangingPunct="0">
              <a:buFont typeface="+mj-lt"/>
              <a:buAutoNum type="arabicPeriod"/>
            </a:pPr>
            <a:r>
              <a:rPr lang="ar-SA" sz="2200" b="1" i="0" dirty="0"/>
              <a:t>تنزيل الملفات من اﻻنترنت</a:t>
            </a:r>
            <a:endParaRPr lang="en-US" sz="2200" b="1" i="0" dirty="0"/>
          </a:p>
          <a:p>
            <a:pPr marL="914400" lvl="1" indent="-514350" algn="r" rtl="1" hangingPunct="0">
              <a:buFont typeface="+mj-lt"/>
              <a:buAutoNum type="arabicPeriod"/>
            </a:pPr>
            <a:r>
              <a:rPr lang="ar-SA" sz="2200" b="1" i="0" dirty="0"/>
              <a:t>استخدام نسخ البرامج غير الأصلية</a:t>
            </a:r>
            <a:endParaRPr lang="en-US" sz="2200" b="1" i="0" dirty="0"/>
          </a:p>
          <a:p>
            <a:pPr marL="914400" lvl="1" indent="-514350" algn="r" rtl="1" hangingPunct="0">
              <a:buFont typeface="+mj-lt"/>
              <a:buAutoNum type="arabicPeriod"/>
            </a:pPr>
            <a:r>
              <a:rPr lang="ar-SA" sz="2200" b="1" i="0" dirty="0"/>
              <a:t>زيارة المواقع الملوثة </a:t>
            </a:r>
            <a:endParaRPr lang="en-US" sz="2200" b="1" i="0" dirty="0"/>
          </a:p>
          <a:p>
            <a:pPr marL="914400" lvl="1" indent="-514350" algn="r" rtl="1" hangingPunct="0">
              <a:buFont typeface="+mj-lt"/>
              <a:buAutoNum type="arabicPeriod"/>
            </a:pPr>
            <a:r>
              <a:rPr lang="ar-SA" sz="2200" b="1" i="0" dirty="0"/>
              <a:t>الشبكات الملوثة والمنافذ المفتوحة </a:t>
            </a:r>
            <a:endParaRPr lang="en-US" sz="2200" b="1" i="0" dirty="0"/>
          </a:p>
          <a:p>
            <a:pPr marL="0" indent="0" algn="r" rtl="1">
              <a:buNone/>
            </a:pPr>
            <a:endParaRPr lang="en-US" sz="2200" b="1" dirty="0"/>
          </a:p>
        </p:txBody>
      </p:sp>
      <p:sp>
        <p:nvSpPr>
          <p:cNvPr id="4" name="عنصر نائب لرقم الشريحة 3"/>
          <p:cNvSpPr>
            <a:spLocks noGrp="1"/>
          </p:cNvSpPr>
          <p:nvPr>
            <p:ph type="sldNum" sz="quarter" idx="12"/>
          </p:nvPr>
        </p:nvSpPr>
        <p:spPr/>
        <p:txBody>
          <a:bodyPr/>
          <a:lstStyle/>
          <a:p>
            <a:fld id="{989E8D0F-78D9-4C9D-B7DE-0F80A1302ACB}" type="slidenum">
              <a:rPr lang="en-US" smtClean="0"/>
              <a:t>12</a:t>
            </a:fld>
            <a:endParaRPr lang="en-US"/>
          </a:p>
        </p:txBody>
      </p:sp>
    </p:spTree>
    <p:extLst>
      <p:ext uri="{BB962C8B-B14F-4D97-AF65-F5344CB8AC3E}">
        <p14:creationId xmlns:p14="http://schemas.microsoft.com/office/powerpoint/2010/main" val="72308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a:t>مهددات أمن المعلومات - تابع</a:t>
            </a:r>
            <a:endParaRPr lang="en-US" dirty="0"/>
          </a:p>
        </p:txBody>
      </p:sp>
      <p:sp>
        <p:nvSpPr>
          <p:cNvPr id="3" name="عنصر نائب للمحتوى 2"/>
          <p:cNvSpPr>
            <a:spLocks noGrp="1"/>
          </p:cNvSpPr>
          <p:nvPr>
            <p:ph idx="1"/>
          </p:nvPr>
        </p:nvSpPr>
        <p:spPr>
          <a:xfrm>
            <a:off x="1154954" y="2603500"/>
            <a:ext cx="10507394" cy="3416300"/>
          </a:xfrm>
        </p:spPr>
        <p:txBody>
          <a:bodyPr/>
          <a:lstStyle/>
          <a:p>
            <a:pPr marL="0" indent="0" algn="r" rtl="1">
              <a:buNone/>
            </a:pPr>
            <a:r>
              <a:rPr lang="ar-SA" sz="2200" b="1" dirty="0">
                <a:solidFill>
                  <a:schemeClr val="accent1">
                    <a:lumMod val="75000"/>
                  </a:schemeClr>
                </a:solidFill>
              </a:rPr>
              <a:t>2. المخترقين (الهاكرز)</a:t>
            </a:r>
          </a:p>
          <a:p>
            <a:pPr marL="0" indent="0" algn="r" rtl="1">
              <a:buNone/>
            </a:pPr>
            <a:endParaRPr lang="ar-SA" sz="2200" b="1" dirty="0">
              <a:solidFill>
                <a:schemeClr val="accent1">
                  <a:lumMod val="75000"/>
                </a:schemeClr>
              </a:solidFill>
            </a:endParaRPr>
          </a:p>
          <a:p>
            <a:pPr algn="r" rtl="1"/>
            <a:r>
              <a:rPr lang="ar-SA" sz="2200" dirty="0"/>
              <a:t>هم المهاجمون الذين يقصدون الدخول الى الانظمة بهدف الاخلال في امن المعلومات اما بتدمير المعلومات او تسريبها او تعديلها او التجسس عليها .</a:t>
            </a:r>
          </a:p>
          <a:p>
            <a:pPr algn="r" rtl="1"/>
            <a:r>
              <a:rPr lang="ar-SA" sz="2200" dirty="0"/>
              <a:t>وتعود في الأصل كلمة الهاكرز الى المحترفين في مجال الحاسب الالي ثم تحورت مع الزمن ليقصد بها المخترقين للأنظمة  و يمكن تقسيمهم إلى قسمين أساسيين:</a:t>
            </a:r>
          </a:p>
          <a:p>
            <a:pPr lvl="1" algn="r" rtl="1">
              <a:buFont typeface="Wingdings" panose="05000000000000000000" pitchFamily="2" charset="2"/>
              <a:buChar char="§"/>
            </a:pPr>
            <a:r>
              <a:rPr lang="ar-SA" sz="2000" b="1" i="0" dirty="0"/>
              <a:t>المخترقين الداخليين</a:t>
            </a:r>
          </a:p>
          <a:p>
            <a:pPr lvl="1" algn="r" rtl="1">
              <a:buFont typeface="Wingdings" panose="05000000000000000000" pitchFamily="2" charset="2"/>
              <a:buChar char="§"/>
            </a:pPr>
            <a:r>
              <a:rPr lang="ar-SA" sz="2000" b="1" i="0" dirty="0"/>
              <a:t>المخترقون الخارجيون</a:t>
            </a:r>
            <a:endParaRPr lang="ar-SA" sz="1800" i="0" dirty="0"/>
          </a:p>
          <a:p>
            <a:pPr algn="r" rtl="1"/>
            <a:endParaRPr lang="en-US" dirty="0"/>
          </a:p>
        </p:txBody>
      </p:sp>
      <p:sp>
        <p:nvSpPr>
          <p:cNvPr id="4" name="عنصر نائب لرقم الشريحة 3"/>
          <p:cNvSpPr>
            <a:spLocks noGrp="1"/>
          </p:cNvSpPr>
          <p:nvPr>
            <p:ph type="sldNum" sz="quarter" idx="12"/>
          </p:nvPr>
        </p:nvSpPr>
        <p:spPr/>
        <p:txBody>
          <a:bodyPr/>
          <a:lstStyle/>
          <a:p>
            <a:fld id="{989E8D0F-78D9-4C9D-B7DE-0F80A1302ACB}" type="slidenum">
              <a:rPr lang="en-US" smtClean="0"/>
              <a:t>13</a:t>
            </a:fld>
            <a:endParaRPr lang="en-US"/>
          </a:p>
        </p:txBody>
      </p:sp>
    </p:spTree>
    <p:extLst>
      <p:ext uri="{BB962C8B-B14F-4D97-AF65-F5344CB8AC3E}">
        <p14:creationId xmlns:p14="http://schemas.microsoft.com/office/powerpoint/2010/main" val="887219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a:t>مهددات أمن المعلومات - تابع</a:t>
            </a:r>
            <a:endParaRPr lang="en-US" dirty="0"/>
          </a:p>
        </p:txBody>
      </p:sp>
      <p:sp>
        <p:nvSpPr>
          <p:cNvPr id="3" name="عنصر نائب للمحتوى 2"/>
          <p:cNvSpPr>
            <a:spLocks noGrp="1"/>
          </p:cNvSpPr>
          <p:nvPr>
            <p:ph idx="1"/>
          </p:nvPr>
        </p:nvSpPr>
        <p:spPr>
          <a:xfrm>
            <a:off x="539646" y="2603500"/>
            <a:ext cx="11152682" cy="3752330"/>
          </a:xfrm>
        </p:spPr>
        <p:txBody>
          <a:bodyPr>
            <a:normAutofit fontScale="92500"/>
          </a:bodyPr>
          <a:lstStyle/>
          <a:p>
            <a:pPr lvl="0" algn="r" rtl="1" hangingPunct="0"/>
            <a:r>
              <a:rPr lang="ar-SA" sz="2400" b="1" dirty="0">
                <a:solidFill>
                  <a:schemeClr val="accent1">
                    <a:lumMod val="75000"/>
                  </a:schemeClr>
                </a:solidFill>
              </a:rPr>
              <a:t>المخترقين الداخليين:</a:t>
            </a:r>
          </a:p>
          <a:p>
            <a:pPr lvl="0" algn="r" rtl="1" hangingPunct="0">
              <a:buFont typeface="Wingdings" panose="05000000000000000000" pitchFamily="2" charset="2"/>
              <a:buChar char="§"/>
            </a:pPr>
            <a:r>
              <a:rPr lang="ar-SA" sz="2400" dirty="0"/>
              <a:t>او الموظفين المخربين حيث تتم عادة أكبر الاختراقات في عالم أمن المعلومات من الموظفين الداخليين (المسمى الاخر لهم) في المنظمات إما باختراقهم أنظمة المنظمة بأنفسهم أو حتى بمساعدتهم لمخترقين خارجين و يهدفون عادة الى تسريب المعلومات او تعديليها</a:t>
            </a:r>
          </a:p>
          <a:p>
            <a:pPr lvl="0" algn="r" rtl="1" hangingPunct="0">
              <a:buFont typeface="Wingdings" panose="05000000000000000000" pitchFamily="2" charset="2"/>
              <a:buChar char="§"/>
            </a:pPr>
            <a:endParaRPr lang="ar-SA" sz="2400" dirty="0"/>
          </a:p>
          <a:p>
            <a:pPr algn="r" rtl="1" hangingPunct="0"/>
            <a:r>
              <a:rPr lang="ar-SA" sz="2400" b="1" dirty="0">
                <a:solidFill>
                  <a:schemeClr val="accent1">
                    <a:lumMod val="75000"/>
                  </a:schemeClr>
                </a:solidFill>
              </a:rPr>
              <a:t>المخترقون الخارجيون:</a:t>
            </a:r>
          </a:p>
          <a:p>
            <a:pPr algn="r" rtl="1" hangingPunct="0">
              <a:buFont typeface="Wingdings" panose="05000000000000000000" pitchFamily="2" charset="2"/>
              <a:buChar char="§"/>
            </a:pPr>
            <a:r>
              <a:rPr lang="ar-SA" sz="2600" dirty="0"/>
              <a:t> </a:t>
            </a:r>
            <a:r>
              <a:rPr lang="ar-SA" sz="2400" dirty="0"/>
              <a:t>ويمكن تقسيمهم ايضا الى:</a:t>
            </a:r>
            <a:endParaRPr lang="en-US" sz="2400" dirty="0"/>
          </a:p>
          <a:p>
            <a:pPr lvl="1" algn="r" rtl="1" hangingPunct="0">
              <a:buFont typeface="Wingdings" panose="05000000000000000000" pitchFamily="2" charset="2"/>
              <a:buChar char="§"/>
            </a:pPr>
            <a:r>
              <a:rPr lang="ar-SA" sz="2400" b="1" i="1" dirty="0"/>
              <a:t>محترفين </a:t>
            </a:r>
          </a:p>
          <a:p>
            <a:pPr lvl="1" algn="r" rtl="1" hangingPunct="0">
              <a:buFont typeface="Wingdings" panose="05000000000000000000" pitchFamily="2" charset="2"/>
              <a:buChar char="§"/>
            </a:pPr>
            <a:r>
              <a:rPr lang="ar-SA" sz="2400" b="1" i="1" dirty="0"/>
              <a:t>غير محترفين او أطفال البرمجيات</a:t>
            </a:r>
            <a:endParaRPr lang="ar-SA" sz="2400" i="1" dirty="0"/>
          </a:p>
        </p:txBody>
      </p:sp>
      <p:sp>
        <p:nvSpPr>
          <p:cNvPr id="4" name="عنصر نائب لرقم الشريحة 3"/>
          <p:cNvSpPr>
            <a:spLocks noGrp="1"/>
          </p:cNvSpPr>
          <p:nvPr>
            <p:ph type="sldNum" sz="quarter" idx="12"/>
          </p:nvPr>
        </p:nvSpPr>
        <p:spPr/>
        <p:txBody>
          <a:bodyPr/>
          <a:lstStyle/>
          <a:p>
            <a:fld id="{989E8D0F-78D9-4C9D-B7DE-0F80A1302ACB}" type="slidenum">
              <a:rPr lang="en-US" smtClean="0"/>
              <a:t>14</a:t>
            </a:fld>
            <a:endParaRPr lang="en-US"/>
          </a:p>
        </p:txBody>
      </p:sp>
    </p:spTree>
    <p:extLst>
      <p:ext uri="{BB962C8B-B14F-4D97-AF65-F5344CB8AC3E}">
        <p14:creationId xmlns:p14="http://schemas.microsoft.com/office/powerpoint/2010/main" val="672284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a:t>مهددات أمن المعلومات - تابع</a:t>
            </a:r>
            <a:endParaRPr lang="en-US" dirty="0"/>
          </a:p>
        </p:txBody>
      </p:sp>
      <p:sp>
        <p:nvSpPr>
          <p:cNvPr id="3" name="عنصر نائب للمحتوى 2"/>
          <p:cNvSpPr>
            <a:spLocks noGrp="1"/>
          </p:cNvSpPr>
          <p:nvPr>
            <p:ph idx="1"/>
          </p:nvPr>
        </p:nvSpPr>
        <p:spPr>
          <a:xfrm>
            <a:off x="539646" y="2603500"/>
            <a:ext cx="11137692" cy="3962192"/>
          </a:xfrm>
        </p:spPr>
        <p:txBody>
          <a:bodyPr>
            <a:normAutofit fontScale="92500" lnSpcReduction="20000"/>
          </a:bodyPr>
          <a:lstStyle/>
          <a:p>
            <a:pPr algn="r" rtl="1"/>
            <a:r>
              <a:rPr lang="ar-SA" sz="2600" b="1" dirty="0">
                <a:solidFill>
                  <a:schemeClr val="accent1">
                    <a:lumMod val="75000"/>
                  </a:schemeClr>
                </a:solidFill>
              </a:rPr>
              <a:t>اهم اشكال الهجمات الالكترونية على انظمة المعلومات</a:t>
            </a:r>
          </a:p>
          <a:p>
            <a:pPr lvl="1" algn="r" rtl="1">
              <a:buFont typeface="Wingdings" panose="05000000000000000000" pitchFamily="2" charset="2"/>
              <a:buChar char="§"/>
            </a:pPr>
            <a:r>
              <a:rPr lang="ar-SA" sz="2400" i="0" dirty="0"/>
              <a:t>تختلف اشكال الهجمات التي يشنها المخترقين على الانظمة بهدف الاخلال في امن المعلومات</a:t>
            </a:r>
          </a:p>
          <a:p>
            <a:pPr lvl="1" algn="r" rtl="1">
              <a:buFont typeface="Wingdings" panose="05000000000000000000" pitchFamily="2" charset="2"/>
              <a:buChar char="§"/>
            </a:pPr>
            <a:r>
              <a:rPr lang="ar-SA" sz="2400" i="0" dirty="0"/>
              <a:t>ان عملية الاختراق الواحدة ربما تتكون من هجمة واحدة او اكثر من هجمة وليس بالضرورة ان تكون جميع الهجمات بنفس الشكل.  </a:t>
            </a:r>
          </a:p>
          <a:p>
            <a:pPr lvl="1" algn="r" rtl="1">
              <a:buFont typeface="Wingdings" panose="05000000000000000000" pitchFamily="2" charset="2"/>
              <a:buChar char="§"/>
            </a:pPr>
            <a:r>
              <a:rPr lang="ar-SA" sz="2400" i="0" dirty="0"/>
              <a:t>كما ان كل عملية اختراق  متمايزة بحد ذاتها حيث يعتمد ذلك على حاله النظام وقدرات المخترق . </a:t>
            </a:r>
          </a:p>
          <a:p>
            <a:pPr lvl="1" algn="r" rtl="1">
              <a:buFont typeface="Wingdings" panose="05000000000000000000" pitchFamily="2" charset="2"/>
              <a:buChar char="§"/>
            </a:pPr>
            <a:r>
              <a:rPr lang="ar-SA" sz="2400" i="0" dirty="0"/>
              <a:t>ومن اشهر اشكال الهجمات ما يلي:</a:t>
            </a:r>
          </a:p>
          <a:p>
            <a:pPr marL="1371600" lvl="2" indent="-457200" algn="r" rtl="1">
              <a:buFont typeface="+mj-lt"/>
              <a:buAutoNum type="arabicPeriod"/>
            </a:pPr>
            <a:r>
              <a:rPr lang="ar-SA" sz="2200" b="1" dirty="0"/>
              <a:t>هجمات استغلال الثغرات</a:t>
            </a:r>
          </a:p>
          <a:p>
            <a:pPr marL="1371600" lvl="2" indent="-457200" algn="r" rtl="1">
              <a:buFont typeface="+mj-lt"/>
              <a:buAutoNum type="arabicPeriod"/>
            </a:pPr>
            <a:r>
              <a:rPr lang="ar-SA" sz="2200" b="1" dirty="0"/>
              <a:t>هجمات بالبرامج الخبيثة</a:t>
            </a:r>
          </a:p>
          <a:p>
            <a:pPr marL="1371600" lvl="2" indent="-457200" algn="r" rtl="1">
              <a:buFont typeface="+mj-lt"/>
              <a:buAutoNum type="arabicPeriod"/>
            </a:pPr>
            <a:r>
              <a:rPr lang="ar-SA" sz="2200" b="1" dirty="0"/>
              <a:t>هجمات حجب الخدمة</a:t>
            </a:r>
            <a:r>
              <a:rPr lang="en-US" sz="2200" b="1" dirty="0"/>
              <a:t>DDoS</a:t>
            </a:r>
            <a:endParaRPr lang="ar-SA" sz="2200" b="1" dirty="0"/>
          </a:p>
          <a:p>
            <a:pPr marL="1371600" lvl="2" indent="-457200" algn="r" rtl="1">
              <a:buFont typeface="+mj-lt"/>
              <a:buAutoNum type="arabicPeriod"/>
            </a:pPr>
            <a:r>
              <a:rPr lang="ar-SA" sz="2200" b="1" dirty="0"/>
              <a:t>هجمات الهندسة اﻻجتماعية </a:t>
            </a:r>
            <a:r>
              <a:rPr lang="en-US" sz="2200" b="1" dirty="0"/>
              <a:t>Social Engineering</a:t>
            </a:r>
            <a:endParaRPr lang="en-US" sz="2200" dirty="0"/>
          </a:p>
        </p:txBody>
      </p:sp>
      <p:sp>
        <p:nvSpPr>
          <p:cNvPr id="4" name="عنصر نائب لرقم الشريحة 3"/>
          <p:cNvSpPr>
            <a:spLocks noGrp="1"/>
          </p:cNvSpPr>
          <p:nvPr>
            <p:ph type="sldNum" sz="quarter" idx="12"/>
          </p:nvPr>
        </p:nvSpPr>
        <p:spPr/>
        <p:txBody>
          <a:bodyPr/>
          <a:lstStyle/>
          <a:p>
            <a:fld id="{989E8D0F-78D9-4C9D-B7DE-0F80A1302ACB}" type="slidenum">
              <a:rPr lang="en-US" smtClean="0"/>
              <a:t>15</a:t>
            </a:fld>
            <a:endParaRPr lang="en-US"/>
          </a:p>
        </p:txBody>
      </p:sp>
    </p:spTree>
    <p:extLst>
      <p:ext uri="{BB962C8B-B14F-4D97-AF65-F5344CB8AC3E}">
        <p14:creationId xmlns:p14="http://schemas.microsoft.com/office/powerpoint/2010/main" val="2503208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a:t>مهددات أمن المعلومات - تابع</a:t>
            </a:r>
            <a:endParaRPr lang="en-US" dirty="0"/>
          </a:p>
        </p:txBody>
      </p:sp>
      <p:sp>
        <p:nvSpPr>
          <p:cNvPr id="3" name="عنصر نائب للمحتوى 2"/>
          <p:cNvSpPr>
            <a:spLocks noGrp="1"/>
          </p:cNvSpPr>
          <p:nvPr>
            <p:ph idx="1"/>
          </p:nvPr>
        </p:nvSpPr>
        <p:spPr>
          <a:xfrm>
            <a:off x="524656" y="2603499"/>
            <a:ext cx="11122701" cy="3932211"/>
          </a:xfrm>
        </p:spPr>
        <p:txBody>
          <a:bodyPr>
            <a:normAutofit/>
          </a:bodyPr>
          <a:lstStyle/>
          <a:p>
            <a:pPr marL="571500" indent="-457200" algn="r" rtl="1">
              <a:buFont typeface="+mj-lt"/>
              <a:buAutoNum type="arabicPeriod"/>
            </a:pPr>
            <a:r>
              <a:rPr lang="ar-SA" sz="2400" b="1" dirty="0">
                <a:solidFill>
                  <a:schemeClr val="accent1">
                    <a:lumMod val="75000"/>
                  </a:schemeClr>
                </a:solidFill>
              </a:rPr>
              <a:t>هجمات استغلال الثغرات</a:t>
            </a:r>
          </a:p>
          <a:p>
            <a:pPr marL="857250" lvl="1" indent="-342900" algn="r" rtl="1">
              <a:buFont typeface="Wingdings" panose="05000000000000000000" pitchFamily="2" charset="2"/>
              <a:buChar char="§"/>
            </a:pPr>
            <a:r>
              <a:rPr lang="ar-SA" sz="2000" i="0" dirty="0"/>
              <a:t>الثغرات هي أخطاء غير مقصودة في التعليمات البرمجية للبرامج والأنظمة ﻻ يخلو برنامج أو نظام عادة من الثغرات والتي يتم سدها حال اكتشافها مع كل تحديث للنظام أو للبرامج. </a:t>
            </a:r>
          </a:p>
          <a:p>
            <a:pPr marL="857250" lvl="1" indent="-342900" algn="r" rtl="1">
              <a:buFont typeface="Wingdings" panose="05000000000000000000" pitchFamily="2" charset="2"/>
              <a:buChar char="§"/>
            </a:pPr>
            <a:r>
              <a:rPr lang="ar-SA" sz="2000" i="0" dirty="0"/>
              <a:t>يستغل عادة المخترقون هذه الثغرات إذا تم اكتشافها من قبلهم للولوج الى النظام وتختلف الثغرات من حيث قوتها فبعضها تكون محدودة بأن تتيح التحكم بجزء من البرنامج أو النظام وبعضها تكون قويةً بحيث تسمح بالولوج لكامل النظام</a:t>
            </a:r>
          </a:p>
          <a:p>
            <a:pPr marL="514350" lvl="1" indent="0" algn="r" rtl="1">
              <a:buNone/>
            </a:pPr>
            <a:endParaRPr lang="ar-SA" sz="2000" b="1" i="0" dirty="0"/>
          </a:p>
          <a:p>
            <a:pPr marL="571500" indent="-457200" algn="r" rtl="1">
              <a:buFont typeface="+mj-lt"/>
              <a:buAutoNum type="arabicPeriod"/>
            </a:pPr>
            <a:r>
              <a:rPr lang="ar-SA" sz="2400" b="1" dirty="0">
                <a:solidFill>
                  <a:schemeClr val="accent1">
                    <a:lumMod val="75000"/>
                  </a:schemeClr>
                </a:solidFill>
              </a:rPr>
              <a:t>هجمات بالبرامج الخبيثة</a:t>
            </a:r>
          </a:p>
          <a:p>
            <a:pPr marL="857250" lvl="1" indent="-342900" algn="r" rtl="1">
              <a:buFont typeface="Wingdings" panose="05000000000000000000" pitchFamily="2" charset="2"/>
              <a:buChar char="§"/>
            </a:pPr>
            <a:r>
              <a:rPr lang="ar-SA" sz="2000" i="0" dirty="0"/>
              <a:t>رغم ان البرامج الخبيثة هي تهديد بحد ذاته الا انها ايضا ربما تستغل من قبل المخترقين للدخول واختراق الانظمة او التجسس عليها ونقل البرمجيات التي تساعدهم على ذلك عن طريقها.</a:t>
            </a:r>
            <a:endParaRPr lang="en-US" sz="2000" i="0" dirty="0"/>
          </a:p>
          <a:p>
            <a:pPr marL="571500" indent="-457200" algn="r" rtl="1">
              <a:buFont typeface="+mj-lt"/>
              <a:buAutoNum type="arabicPeriod"/>
            </a:pPr>
            <a:endParaRPr lang="ar-SA" sz="2200" b="1" dirty="0"/>
          </a:p>
          <a:p>
            <a:pPr algn="r" rtl="1"/>
            <a:endParaRPr lang="en-US" dirty="0"/>
          </a:p>
        </p:txBody>
      </p:sp>
      <p:sp>
        <p:nvSpPr>
          <p:cNvPr id="4" name="عنصر نائب لرقم الشريحة 3"/>
          <p:cNvSpPr>
            <a:spLocks noGrp="1"/>
          </p:cNvSpPr>
          <p:nvPr>
            <p:ph type="sldNum" sz="quarter" idx="12"/>
          </p:nvPr>
        </p:nvSpPr>
        <p:spPr/>
        <p:txBody>
          <a:bodyPr/>
          <a:lstStyle/>
          <a:p>
            <a:fld id="{989E8D0F-78D9-4C9D-B7DE-0F80A1302ACB}" type="slidenum">
              <a:rPr lang="en-US" smtClean="0"/>
              <a:t>16</a:t>
            </a:fld>
            <a:endParaRPr lang="en-US"/>
          </a:p>
        </p:txBody>
      </p:sp>
    </p:spTree>
    <p:extLst>
      <p:ext uri="{BB962C8B-B14F-4D97-AF65-F5344CB8AC3E}">
        <p14:creationId xmlns:p14="http://schemas.microsoft.com/office/powerpoint/2010/main" val="12379507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a:t>مهددات أمن المعلومات - تابع</a:t>
            </a:r>
            <a:endParaRPr lang="en-US" dirty="0"/>
          </a:p>
        </p:txBody>
      </p:sp>
      <p:sp>
        <p:nvSpPr>
          <p:cNvPr id="3" name="عنصر نائب للمحتوى 2"/>
          <p:cNvSpPr>
            <a:spLocks noGrp="1"/>
          </p:cNvSpPr>
          <p:nvPr>
            <p:ph idx="1"/>
          </p:nvPr>
        </p:nvSpPr>
        <p:spPr>
          <a:xfrm>
            <a:off x="554636" y="2603499"/>
            <a:ext cx="11092721" cy="3887241"/>
          </a:xfrm>
        </p:spPr>
        <p:txBody>
          <a:bodyPr>
            <a:normAutofit/>
          </a:bodyPr>
          <a:lstStyle/>
          <a:p>
            <a:pPr marL="571500" indent="-457200" algn="r" rtl="1">
              <a:buFont typeface="+mj-lt"/>
              <a:buAutoNum type="arabicPeriod" startAt="3"/>
            </a:pPr>
            <a:r>
              <a:rPr lang="ar-SA" sz="2400" b="1" dirty="0">
                <a:solidFill>
                  <a:schemeClr val="accent1">
                    <a:lumMod val="75000"/>
                  </a:schemeClr>
                </a:solidFill>
              </a:rPr>
              <a:t>هجمات حجب الخدمة </a:t>
            </a:r>
            <a:r>
              <a:rPr lang="en-US" sz="2400" b="1" dirty="0">
                <a:solidFill>
                  <a:schemeClr val="accent1">
                    <a:lumMod val="75000"/>
                  </a:schemeClr>
                </a:solidFill>
              </a:rPr>
              <a:t>DDoS</a:t>
            </a:r>
            <a:endParaRPr lang="ar-SA" sz="2400" b="1" dirty="0">
              <a:solidFill>
                <a:schemeClr val="accent1">
                  <a:lumMod val="75000"/>
                </a:schemeClr>
              </a:solidFill>
            </a:endParaRPr>
          </a:p>
          <a:p>
            <a:pPr marL="857250" lvl="1" indent="-342900" algn="r" rtl="1">
              <a:buFont typeface="Wingdings" panose="05000000000000000000" pitchFamily="2" charset="2"/>
              <a:buChar char="§"/>
            </a:pPr>
            <a:r>
              <a:rPr lang="ar-SA" sz="2000" dirty="0"/>
              <a:t>هي إحدى أنواع الهجمات والتي يقوم بها المخربين حيث يقومون بإرسال كمية هائلة من الأوامر إلى جهاز الخادم بهدف تعطيله وحجب خدماته عن المستخدمين وتستخدم عادة أجهزة ضحيا في شبكات البوت نت لعمل ذلك  وتعتبر من اشكال الهجمات التي يصعب الحماية منها.</a:t>
            </a:r>
          </a:p>
          <a:p>
            <a:pPr marL="514350" lvl="1" indent="0" algn="r" rtl="1">
              <a:buNone/>
            </a:pPr>
            <a:endParaRPr lang="ar-SA" sz="2200" b="1" dirty="0"/>
          </a:p>
          <a:p>
            <a:pPr marL="571500" indent="-457200" algn="r" rtl="1">
              <a:buFont typeface="+mj-lt"/>
              <a:buAutoNum type="arabicPeriod" startAt="3"/>
            </a:pPr>
            <a:r>
              <a:rPr lang="ar-SA" sz="2400" b="1" dirty="0">
                <a:solidFill>
                  <a:schemeClr val="accent1">
                    <a:lumMod val="75000"/>
                  </a:schemeClr>
                </a:solidFill>
              </a:rPr>
              <a:t>هجمات الهندسة اﻻجتماعية </a:t>
            </a:r>
            <a:r>
              <a:rPr lang="en-US" sz="2400" b="1" dirty="0">
                <a:solidFill>
                  <a:schemeClr val="accent1">
                    <a:lumMod val="75000"/>
                  </a:schemeClr>
                </a:solidFill>
              </a:rPr>
              <a:t>Social Engineering</a:t>
            </a:r>
            <a:endParaRPr lang="ar-SA" sz="2400" b="1" dirty="0">
              <a:solidFill>
                <a:schemeClr val="accent1">
                  <a:lumMod val="75000"/>
                </a:schemeClr>
              </a:solidFill>
            </a:endParaRPr>
          </a:p>
          <a:p>
            <a:pPr marL="857250" lvl="1" indent="-342900" algn="r" rtl="1">
              <a:buFont typeface="Wingdings" panose="05000000000000000000" pitchFamily="2" charset="2"/>
              <a:buChar char="§"/>
            </a:pPr>
            <a:r>
              <a:rPr lang="ar-SA" sz="2000" dirty="0"/>
              <a:t>هي  الفن أو المهارة  المبنية على التقنيات النفسية اﻻجتماعية التي عن طريقها يستطيع المهاجم الحصول على المساعدة أو على معلومات سرية أو مهمة من الضحية بدون أن يشعر الضحية بذلك</a:t>
            </a:r>
            <a:endParaRPr lang="en-US" sz="2000" dirty="0"/>
          </a:p>
          <a:p>
            <a:pPr marL="571500" indent="-457200" algn="r" rtl="1">
              <a:buFont typeface="+mj-lt"/>
              <a:buAutoNum type="arabicPeriod" startAt="3"/>
            </a:pPr>
            <a:endParaRPr lang="en-US" sz="2200" dirty="0"/>
          </a:p>
        </p:txBody>
      </p:sp>
      <p:sp>
        <p:nvSpPr>
          <p:cNvPr id="4" name="عنصر نائب لرقم الشريحة 3"/>
          <p:cNvSpPr>
            <a:spLocks noGrp="1"/>
          </p:cNvSpPr>
          <p:nvPr>
            <p:ph type="sldNum" sz="quarter" idx="12"/>
          </p:nvPr>
        </p:nvSpPr>
        <p:spPr/>
        <p:txBody>
          <a:bodyPr/>
          <a:lstStyle/>
          <a:p>
            <a:fld id="{989E8D0F-78D9-4C9D-B7DE-0F80A1302ACB}" type="slidenum">
              <a:rPr lang="en-US" smtClean="0"/>
              <a:t>17</a:t>
            </a:fld>
            <a:endParaRPr lang="en-US"/>
          </a:p>
        </p:txBody>
      </p:sp>
    </p:spTree>
    <p:extLst>
      <p:ext uri="{BB962C8B-B14F-4D97-AF65-F5344CB8AC3E}">
        <p14:creationId xmlns:p14="http://schemas.microsoft.com/office/powerpoint/2010/main" val="1932552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a:t>الخصوصية</a:t>
            </a:r>
            <a:endParaRPr lang="en-US" dirty="0"/>
          </a:p>
        </p:txBody>
      </p:sp>
      <p:sp>
        <p:nvSpPr>
          <p:cNvPr id="3" name="عنصر نائب للمحتوى 2"/>
          <p:cNvSpPr>
            <a:spLocks noGrp="1"/>
          </p:cNvSpPr>
          <p:nvPr>
            <p:ph idx="1"/>
          </p:nvPr>
        </p:nvSpPr>
        <p:spPr>
          <a:xfrm>
            <a:off x="554636" y="2603500"/>
            <a:ext cx="11107712" cy="3416300"/>
          </a:xfrm>
        </p:spPr>
        <p:txBody>
          <a:bodyPr>
            <a:normAutofit/>
          </a:bodyPr>
          <a:lstStyle/>
          <a:p>
            <a:pPr algn="r" rtl="1"/>
            <a:r>
              <a:rPr lang="ar-SA" sz="2200" b="1" dirty="0"/>
              <a:t>الخصوصية هي جميع أمور الانسان التي لا يريد أن يراها أحد سواه</a:t>
            </a:r>
          </a:p>
          <a:p>
            <a:pPr algn="r" rtl="1"/>
            <a:r>
              <a:rPr lang="ar-SA" sz="2200" b="1" dirty="0"/>
              <a:t>وكما نحرص دوما على إغلاق أبواب منازلنا حفاظا على خصوصيتنا، فإنه من الواجب علينا الحرص على خصوصيتنا على الشبكة </a:t>
            </a:r>
          </a:p>
          <a:p>
            <a:pPr algn="r" rtl="1"/>
            <a:r>
              <a:rPr lang="ar-SA" sz="2200" b="1" dirty="0"/>
              <a:t>تعرف الخصوصية بأنها</a:t>
            </a:r>
          </a:p>
          <a:p>
            <a:pPr marL="457200" lvl="1" indent="0" algn="r" rtl="1">
              <a:buNone/>
            </a:pPr>
            <a:r>
              <a:rPr lang="ar-SA" sz="2200" b="1" dirty="0">
                <a:solidFill>
                  <a:schemeClr val="accent1">
                    <a:lumMod val="75000"/>
                  </a:schemeClr>
                </a:solidFill>
              </a:rPr>
              <a:t>	قدرة الأفراد أو المجموعات على التحكم بالمعلومات الخاصة بهم ومنع الآخرين من الاطلاع عليها إلا برغبتهم</a:t>
            </a:r>
            <a:endParaRPr lang="en-US" sz="2200" b="1" dirty="0">
              <a:solidFill>
                <a:schemeClr val="accent1">
                  <a:lumMod val="75000"/>
                </a:schemeClr>
              </a:solidFill>
            </a:endParaRPr>
          </a:p>
        </p:txBody>
      </p:sp>
      <p:sp>
        <p:nvSpPr>
          <p:cNvPr id="4" name="عنصر نائب لرقم الشريحة 3"/>
          <p:cNvSpPr>
            <a:spLocks noGrp="1"/>
          </p:cNvSpPr>
          <p:nvPr>
            <p:ph type="sldNum" sz="quarter" idx="12"/>
          </p:nvPr>
        </p:nvSpPr>
        <p:spPr/>
        <p:txBody>
          <a:bodyPr/>
          <a:lstStyle/>
          <a:p>
            <a:fld id="{989E8D0F-78D9-4C9D-B7DE-0F80A1302ACB}" type="slidenum">
              <a:rPr lang="en-US" smtClean="0"/>
              <a:t>18</a:t>
            </a:fld>
            <a:endParaRPr lang="en-US"/>
          </a:p>
        </p:txBody>
      </p:sp>
    </p:spTree>
    <p:extLst>
      <p:ext uri="{BB962C8B-B14F-4D97-AF65-F5344CB8AC3E}">
        <p14:creationId xmlns:p14="http://schemas.microsoft.com/office/powerpoint/2010/main" val="28849336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a:t>مهددات الخصوصية</a:t>
            </a:r>
            <a:endParaRPr lang="en-US" dirty="0"/>
          </a:p>
        </p:txBody>
      </p:sp>
      <p:sp>
        <p:nvSpPr>
          <p:cNvPr id="3" name="عنصر نائب للمحتوى 2"/>
          <p:cNvSpPr>
            <a:spLocks noGrp="1"/>
          </p:cNvSpPr>
          <p:nvPr>
            <p:ph idx="1"/>
          </p:nvPr>
        </p:nvSpPr>
        <p:spPr>
          <a:xfrm>
            <a:off x="554636" y="2603500"/>
            <a:ext cx="11107712" cy="3416300"/>
          </a:xfrm>
        </p:spPr>
        <p:txBody>
          <a:bodyPr>
            <a:noAutofit/>
          </a:bodyPr>
          <a:lstStyle/>
          <a:p>
            <a:pPr algn="r" rtl="1"/>
            <a:r>
              <a:rPr lang="ar-SA" sz="2400" b="1" dirty="0">
                <a:solidFill>
                  <a:schemeClr val="accent1">
                    <a:lumMod val="75000"/>
                  </a:schemeClr>
                </a:solidFill>
              </a:rPr>
              <a:t>الشركات وجمع البيانات</a:t>
            </a:r>
          </a:p>
          <a:p>
            <a:pPr lvl="1" algn="r" rtl="1"/>
            <a:r>
              <a:rPr lang="ar-SA" sz="2000" i="0" dirty="0"/>
              <a:t>تجمع الشركات المصنعة للبرمجيات عادة بيانات مهمة عن المستخدم وقد تشمل هذه البيانات معلومات دقيقة عن كل تحركات المستخدم واهتماماته وعادة ما تنشر الشركات اتفاقيات الخصوصية وغالبا يوافق عليها المستخدم دون قراءتها وتكون مستمسك للشركات لاختراق خصوصية المستخدمين بموافقتهم</a:t>
            </a:r>
          </a:p>
          <a:p>
            <a:pPr algn="r" rtl="1"/>
            <a:endParaRPr lang="ar-SA" sz="2000" b="1" dirty="0"/>
          </a:p>
          <a:p>
            <a:pPr algn="r" rtl="1"/>
            <a:r>
              <a:rPr lang="ar-SA" sz="2400" b="1" dirty="0">
                <a:solidFill>
                  <a:schemeClr val="accent1">
                    <a:lumMod val="75000"/>
                  </a:schemeClr>
                </a:solidFill>
              </a:rPr>
              <a:t>الخصوصية في الشبكات اﻻجتماعية</a:t>
            </a:r>
          </a:p>
          <a:p>
            <a:pPr lvl="1" algn="r" rtl="1"/>
            <a:r>
              <a:rPr lang="ar-SA" sz="2000" i="0" dirty="0"/>
              <a:t>تعد تطبيقات الشبكات الاجتماعية من أهم التطبيقات التي يتم فيها اختراق خصوصية المستخدم بموافقته، و تختلف حدود الخصوصية حسب اتفاقيات التطبيق المُستخدم</a:t>
            </a:r>
            <a:endParaRPr lang="en-US" sz="2000" i="0" dirty="0"/>
          </a:p>
        </p:txBody>
      </p:sp>
      <p:sp>
        <p:nvSpPr>
          <p:cNvPr id="4" name="عنصر نائب لرقم الشريحة 3"/>
          <p:cNvSpPr>
            <a:spLocks noGrp="1"/>
          </p:cNvSpPr>
          <p:nvPr>
            <p:ph type="sldNum" sz="quarter" idx="12"/>
          </p:nvPr>
        </p:nvSpPr>
        <p:spPr/>
        <p:txBody>
          <a:bodyPr/>
          <a:lstStyle/>
          <a:p>
            <a:fld id="{989E8D0F-78D9-4C9D-B7DE-0F80A1302ACB}" type="slidenum">
              <a:rPr lang="en-US" smtClean="0"/>
              <a:t>19</a:t>
            </a:fld>
            <a:endParaRPr lang="en-US"/>
          </a:p>
        </p:txBody>
      </p:sp>
    </p:spTree>
    <p:extLst>
      <p:ext uri="{BB962C8B-B14F-4D97-AF65-F5344CB8AC3E}">
        <p14:creationId xmlns:p14="http://schemas.microsoft.com/office/powerpoint/2010/main" val="1424699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dirty="0"/>
              <a:t>أمن المعلومات</a:t>
            </a:r>
            <a:br>
              <a:rPr lang="ar-SA" dirty="0"/>
            </a:br>
            <a:r>
              <a:rPr lang="en-US" dirty="0"/>
              <a:t>Information security (InfoSec)</a:t>
            </a:r>
          </a:p>
        </p:txBody>
      </p:sp>
      <p:sp>
        <p:nvSpPr>
          <p:cNvPr id="3" name="عنصر نائب للمحتوى 2"/>
          <p:cNvSpPr>
            <a:spLocks noGrp="1"/>
          </p:cNvSpPr>
          <p:nvPr>
            <p:ph idx="1"/>
          </p:nvPr>
        </p:nvSpPr>
        <p:spPr>
          <a:xfrm>
            <a:off x="1154954" y="2603500"/>
            <a:ext cx="10537374" cy="3416300"/>
          </a:xfrm>
        </p:spPr>
        <p:txBody>
          <a:bodyPr>
            <a:noAutofit/>
          </a:bodyPr>
          <a:lstStyle/>
          <a:p>
            <a:pPr algn="r" rtl="1"/>
            <a:r>
              <a:rPr lang="ar-SA" sz="2400" dirty="0"/>
              <a:t>يعرف أمن المعلومات بأنه </a:t>
            </a:r>
          </a:p>
          <a:p>
            <a:pPr marL="0" indent="0" algn="r" rtl="1">
              <a:buNone/>
            </a:pPr>
            <a:r>
              <a:rPr lang="ar-SA" sz="2400" b="1" dirty="0">
                <a:solidFill>
                  <a:schemeClr val="accent1">
                    <a:lumMod val="75000"/>
                  </a:schemeClr>
                </a:solidFill>
              </a:rPr>
              <a:t> العلم المختص بحماية المعلومات وأنظمتها من المخاطر التي تهدده</a:t>
            </a:r>
            <a:endParaRPr lang="en-US" sz="2400" b="1" dirty="0">
              <a:solidFill>
                <a:schemeClr val="accent1">
                  <a:lumMod val="75000"/>
                </a:schemeClr>
              </a:solidFill>
            </a:endParaRPr>
          </a:p>
          <a:p>
            <a:pPr marL="0" indent="0" algn="r">
              <a:buNone/>
            </a:pPr>
            <a:endParaRPr lang="ar-SA" sz="2400" dirty="0"/>
          </a:p>
          <a:p>
            <a:pPr algn="r" rtl="1"/>
            <a:r>
              <a:rPr lang="ar-SA" sz="2400" dirty="0"/>
              <a:t>ويمكن تلخيص الاخطار التي ربما تواجه المعلومات بالتالي:</a:t>
            </a:r>
            <a:endParaRPr lang="en-US" sz="2400" dirty="0"/>
          </a:p>
          <a:p>
            <a:pPr lvl="1" algn="r" rtl="1" hangingPunct="0">
              <a:buFont typeface="Wingdings" panose="05000000000000000000" pitchFamily="2" charset="2"/>
              <a:buChar char="Ø"/>
            </a:pPr>
            <a:r>
              <a:rPr lang="ar-SA" sz="2200" i="0" dirty="0"/>
              <a:t>خطر كشف المعلومات السرية</a:t>
            </a:r>
            <a:endParaRPr lang="en-US" sz="2200" i="0" dirty="0"/>
          </a:p>
          <a:p>
            <a:pPr lvl="1" algn="r" rtl="1" hangingPunct="0">
              <a:buFont typeface="Wingdings" panose="05000000000000000000" pitchFamily="2" charset="2"/>
              <a:buChar char="Ø"/>
            </a:pPr>
            <a:r>
              <a:rPr lang="ar-SA" sz="2200" i="0" dirty="0"/>
              <a:t>خطر الحرمان من المعلومات</a:t>
            </a:r>
            <a:endParaRPr lang="en-US" sz="2200" i="0" dirty="0"/>
          </a:p>
          <a:p>
            <a:pPr lvl="1" algn="r" rtl="1" hangingPunct="0">
              <a:buFont typeface="Wingdings" panose="05000000000000000000" pitchFamily="2" charset="2"/>
              <a:buChar char="Ø"/>
            </a:pPr>
            <a:r>
              <a:rPr lang="ar-SA" sz="2200" i="0" dirty="0"/>
              <a:t>خطر تغيير المعلومات </a:t>
            </a:r>
            <a:endParaRPr lang="en-US" sz="2200" i="0" dirty="0"/>
          </a:p>
          <a:p>
            <a:pPr marL="0" indent="0" algn="r">
              <a:buNone/>
            </a:pPr>
            <a:endParaRPr lang="en-US" sz="2400" dirty="0"/>
          </a:p>
        </p:txBody>
      </p:sp>
      <p:sp>
        <p:nvSpPr>
          <p:cNvPr id="4" name="عنصر نائب لرقم الشريحة 3"/>
          <p:cNvSpPr>
            <a:spLocks noGrp="1"/>
          </p:cNvSpPr>
          <p:nvPr>
            <p:ph type="sldNum" sz="quarter" idx="12"/>
          </p:nvPr>
        </p:nvSpPr>
        <p:spPr/>
        <p:txBody>
          <a:bodyPr/>
          <a:lstStyle/>
          <a:p>
            <a:fld id="{989E8D0F-78D9-4C9D-B7DE-0F80A1302ACB}" type="slidenum">
              <a:rPr lang="en-US" smtClean="0"/>
              <a:t>2</a:t>
            </a:fld>
            <a:endParaRPr lang="en-US"/>
          </a:p>
        </p:txBody>
      </p:sp>
    </p:spTree>
    <p:extLst>
      <p:ext uri="{BB962C8B-B14F-4D97-AF65-F5344CB8AC3E}">
        <p14:creationId xmlns:p14="http://schemas.microsoft.com/office/powerpoint/2010/main" val="18542865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a:t>مهددات الخصوصية</a:t>
            </a:r>
            <a:endParaRPr lang="en-US" dirty="0"/>
          </a:p>
        </p:txBody>
      </p:sp>
      <p:sp>
        <p:nvSpPr>
          <p:cNvPr id="3" name="عنصر نائب للمحتوى 2"/>
          <p:cNvSpPr>
            <a:spLocks noGrp="1"/>
          </p:cNvSpPr>
          <p:nvPr>
            <p:ph idx="1"/>
          </p:nvPr>
        </p:nvSpPr>
        <p:spPr>
          <a:xfrm>
            <a:off x="554636" y="2378649"/>
            <a:ext cx="11107712" cy="3857261"/>
          </a:xfrm>
        </p:spPr>
        <p:txBody>
          <a:bodyPr>
            <a:noAutofit/>
          </a:bodyPr>
          <a:lstStyle/>
          <a:p>
            <a:pPr algn="r" rtl="1"/>
            <a:r>
              <a:rPr lang="ar-SA" sz="2200" b="1" dirty="0">
                <a:solidFill>
                  <a:schemeClr val="accent1">
                    <a:lumMod val="75000"/>
                  </a:schemeClr>
                </a:solidFill>
              </a:rPr>
              <a:t>التنمر الإلكتروني: </a:t>
            </a:r>
          </a:p>
          <a:p>
            <a:pPr lvl="1" algn="r" rtl="1"/>
            <a:r>
              <a:rPr lang="ar-SA" sz="2000" i="0" dirty="0"/>
              <a:t>هو شكل من أشكال الاساءة للآخرين ويستخدم التقنيات والشبكات الحاسب للقيام بذلك كالتهديد والمطاردة الالكترونية بإرسال تهديدات ورسائل متكررة لشخص أو مجموعة ونشر الفضائح ومعلوماتهم الخاصة</a:t>
            </a:r>
          </a:p>
          <a:p>
            <a:pPr algn="r" rtl="1"/>
            <a:r>
              <a:rPr lang="ar-SA" sz="2200" b="1" dirty="0">
                <a:solidFill>
                  <a:schemeClr val="accent1">
                    <a:lumMod val="75000"/>
                  </a:schemeClr>
                </a:solidFill>
              </a:rPr>
              <a:t>سرقة وفقد الأجهزة: </a:t>
            </a:r>
          </a:p>
          <a:p>
            <a:pPr lvl="1" algn="r" rtl="1"/>
            <a:r>
              <a:rPr lang="ar-SA" sz="2000" i="0" dirty="0"/>
              <a:t>تحتوي الأجهزة الشخصية من حاسبات محمولة والهواتف الذكية ووحدات التخزين المتنقلة على معلومات مهمة ويعد فقدها مهددا مهما لخصوصية أصحابها</a:t>
            </a:r>
            <a:endParaRPr lang="en-US" sz="2000" i="0" dirty="0"/>
          </a:p>
          <a:p>
            <a:pPr algn="r" rtl="1"/>
            <a:r>
              <a:rPr lang="ar-SA" sz="2200" b="1" dirty="0">
                <a:solidFill>
                  <a:schemeClr val="accent1">
                    <a:lumMod val="75000"/>
                  </a:schemeClr>
                </a:solidFill>
              </a:rPr>
              <a:t>سرقة الهوية على الانترنت: </a:t>
            </a:r>
          </a:p>
          <a:p>
            <a:pPr lvl="1" algn="r" rtl="1"/>
            <a:r>
              <a:rPr lang="ar-SA" sz="2000" i="0" dirty="0"/>
              <a:t>هو أن يتظاهر شخص ما بأنه شخص آخر على الانترنت منتحلا هويته ويشمل ذلك البريد الالكتروني وشبكات التواصل الاجتماعي ومواقع الانترنت وحتى عنوان بروتوكول الانترنت</a:t>
            </a:r>
            <a:endParaRPr lang="en-US" sz="2000" i="0" dirty="0"/>
          </a:p>
        </p:txBody>
      </p:sp>
      <p:sp>
        <p:nvSpPr>
          <p:cNvPr id="4" name="عنصر نائب لرقم الشريحة 3"/>
          <p:cNvSpPr>
            <a:spLocks noGrp="1"/>
          </p:cNvSpPr>
          <p:nvPr>
            <p:ph type="sldNum" sz="quarter" idx="12"/>
          </p:nvPr>
        </p:nvSpPr>
        <p:spPr/>
        <p:txBody>
          <a:bodyPr/>
          <a:lstStyle/>
          <a:p>
            <a:fld id="{989E8D0F-78D9-4C9D-B7DE-0F80A1302ACB}" type="slidenum">
              <a:rPr lang="en-US" smtClean="0"/>
              <a:t>20</a:t>
            </a:fld>
            <a:endParaRPr lang="en-US"/>
          </a:p>
        </p:txBody>
      </p:sp>
    </p:spTree>
    <p:extLst>
      <p:ext uri="{BB962C8B-B14F-4D97-AF65-F5344CB8AC3E}">
        <p14:creationId xmlns:p14="http://schemas.microsoft.com/office/powerpoint/2010/main" val="23194102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b="1" dirty="0"/>
              <a:t>طرق الوقاية والحماية</a:t>
            </a:r>
            <a:endParaRPr lang="en-US" dirty="0"/>
          </a:p>
        </p:txBody>
      </p:sp>
      <p:sp>
        <p:nvSpPr>
          <p:cNvPr id="3" name="عنصر نائب للمحتوى 2"/>
          <p:cNvSpPr>
            <a:spLocks noGrp="1"/>
          </p:cNvSpPr>
          <p:nvPr>
            <p:ph idx="1"/>
          </p:nvPr>
        </p:nvSpPr>
        <p:spPr>
          <a:xfrm>
            <a:off x="554636" y="2263515"/>
            <a:ext cx="11107712" cy="3756285"/>
          </a:xfrm>
        </p:spPr>
        <p:txBody>
          <a:bodyPr>
            <a:normAutofit/>
          </a:bodyPr>
          <a:lstStyle/>
          <a:p>
            <a:pPr algn="r" rtl="1"/>
            <a:r>
              <a:rPr lang="ar-SA" sz="2000" i="1" dirty="0"/>
              <a:t>في الغالب تختلف طرق الحماية سواء في امن المعلومات او في الخصوصية بحسب نوع المهدد ولكن هناك نصائح عامة تفيد في الحماية بشكل عام في اغلب المهددات ومنها:</a:t>
            </a:r>
          </a:p>
          <a:p>
            <a:pPr algn="r" rtl="1"/>
            <a:endParaRPr lang="en-US" sz="2000" dirty="0"/>
          </a:p>
          <a:p>
            <a:pPr lvl="0" algn="r" rtl="1" hangingPunct="0">
              <a:buFont typeface="+mj-lt"/>
              <a:buAutoNum type="arabicParenR"/>
            </a:pPr>
            <a:r>
              <a:rPr lang="ar-SA" sz="2400" b="1" dirty="0">
                <a:solidFill>
                  <a:schemeClr val="accent1">
                    <a:lumMod val="75000"/>
                  </a:schemeClr>
                </a:solidFill>
              </a:rPr>
              <a:t>التأكد من تحديث نظام التشغيل </a:t>
            </a:r>
          </a:p>
          <a:p>
            <a:pPr lvl="1" algn="r" rtl="1" hangingPunct="0">
              <a:buFont typeface="Arial" panose="020B0604020202020204" pitchFamily="34" charset="0"/>
              <a:buChar char="•"/>
            </a:pPr>
            <a:r>
              <a:rPr lang="ar-SA" sz="2000" i="0" dirty="0"/>
              <a:t>يعتبر التأكد من ان نظام التشغيل محدث من اهم اجراءات الحماية حيث يتم رقع الثغرات المكتشفة من قبل الشركة صانعة نظام التشغيل. </a:t>
            </a:r>
          </a:p>
          <a:p>
            <a:pPr lvl="1" algn="r" rtl="1" hangingPunct="0">
              <a:buFont typeface="Arial" panose="020B0604020202020204" pitchFamily="34" charset="0"/>
              <a:buChar char="•"/>
            </a:pPr>
            <a:r>
              <a:rPr lang="ar-SA" sz="2000" i="0" dirty="0"/>
              <a:t>يشمل ذلك كل انظمة التشغيل مثل الويندوز او اللينكس او الماكنتوش كما يشمل انظمة تشغل الأجهزة الأخرى</a:t>
            </a:r>
          </a:p>
          <a:p>
            <a:pPr lvl="1" algn="r" rtl="1" hangingPunct="0">
              <a:buFont typeface="Arial" panose="020B0604020202020204" pitchFamily="34" charset="0"/>
              <a:buChar char="•"/>
            </a:pPr>
            <a:r>
              <a:rPr lang="ar-SA" sz="2000" i="0" dirty="0"/>
              <a:t>كما يجب التأكد من ان نظام التشغيل جديد بحيث مازالت الشركة الصانعة للنظام تقوم بتحديثه لان الشركات تتوقف عن رقع الثغرات لأنظمة التشغيل القديمة</a:t>
            </a:r>
            <a:endParaRPr lang="en-US" sz="2000" i="0" dirty="0"/>
          </a:p>
        </p:txBody>
      </p:sp>
      <p:sp>
        <p:nvSpPr>
          <p:cNvPr id="4" name="عنصر نائب لرقم الشريحة 3"/>
          <p:cNvSpPr>
            <a:spLocks noGrp="1"/>
          </p:cNvSpPr>
          <p:nvPr>
            <p:ph type="sldNum" sz="quarter" idx="12"/>
          </p:nvPr>
        </p:nvSpPr>
        <p:spPr/>
        <p:txBody>
          <a:bodyPr/>
          <a:lstStyle/>
          <a:p>
            <a:fld id="{989E8D0F-78D9-4C9D-B7DE-0F80A1302ACB}" type="slidenum">
              <a:rPr lang="en-US" smtClean="0"/>
              <a:t>21</a:t>
            </a:fld>
            <a:endParaRPr lang="en-US"/>
          </a:p>
        </p:txBody>
      </p:sp>
    </p:spTree>
    <p:extLst>
      <p:ext uri="{BB962C8B-B14F-4D97-AF65-F5344CB8AC3E}">
        <p14:creationId xmlns:p14="http://schemas.microsoft.com/office/powerpoint/2010/main" val="2064414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b="1" dirty="0"/>
              <a:t>طرق الوقاية والحماية</a:t>
            </a:r>
            <a:endParaRPr lang="en-US" dirty="0"/>
          </a:p>
        </p:txBody>
      </p:sp>
      <p:sp>
        <p:nvSpPr>
          <p:cNvPr id="3" name="عنصر نائب للمحتوى 2"/>
          <p:cNvSpPr>
            <a:spLocks noGrp="1"/>
          </p:cNvSpPr>
          <p:nvPr>
            <p:ph idx="1"/>
          </p:nvPr>
        </p:nvSpPr>
        <p:spPr>
          <a:xfrm>
            <a:off x="554636" y="2603500"/>
            <a:ext cx="11107712" cy="3416300"/>
          </a:xfrm>
        </p:spPr>
        <p:txBody>
          <a:bodyPr>
            <a:normAutofit fontScale="85000" lnSpcReduction="10000"/>
          </a:bodyPr>
          <a:lstStyle/>
          <a:p>
            <a:pPr algn="r" rtl="1">
              <a:buFont typeface="+mj-lt"/>
              <a:buAutoNum type="arabicParenR" startAt="2"/>
            </a:pPr>
            <a:r>
              <a:rPr lang="ar-SA" sz="2400" b="1" dirty="0">
                <a:solidFill>
                  <a:schemeClr val="accent1">
                    <a:lumMod val="75000"/>
                  </a:schemeClr>
                </a:solidFill>
              </a:rPr>
              <a:t>استخدام برامج مضادة للبرامج الخبيثة</a:t>
            </a:r>
          </a:p>
          <a:p>
            <a:pPr lvl="1" algn="r" rtl="1">
              <a:buFont typeface="Arial" panose="020B0604020202020204" pitchFamily="34" charset="0"/>
              <a:buChar char="•"/>
            </a:pPr>
            <a:r>
              <a:rPr lang="ar-SA" sz="1900" b="1" dirty="0"/>
              <a:t> </a:t>
            </a:r>
            <a:r>
              <a:rPr lang="ar-SA" sz="1900" i="0" dirty="0"/>
              <a:t>تساعد البرامج المضادة للبرامج الخبيثة باكتشاف بعض انواع البرامج الخبيثة والمساعدة على الحماية منها او مسحها. </a:t>
            </a:r>
          </a:p>
          <a:p>
            <a:pPr lvl="1" algn="r" rtl="1">
              <a:buFont typeface="Arial" panose="020B0604020202020204" pitchFamily="34" charset="0"/>
              <a:buChar char="•"/>
            </a:pPr>
            <a:r>
              <a:rPr lang="ar-SA" sz="1900" i="0" dirty="0">
                <a:solidFill>
                  <a:schemeClr val="tx1"/>
                </a:solidFill>
              </a:rPr>
              <a:t>تستطيع البرامج المضادة الفيروسات </a:t>
            </a:r>
            <a:r>
              <a:rPr lang="en-US" sz="1900" i="0" dirty="0">
                <a:solidFill>
                  <a:schemeClr val="tx1"/>
                </a:solidFill>
              </a:rPr>
              <a:t>Anti-Virus Software</a:t>
            </a:r>
            <a:r>
              <a:rPr lang="ar-SA" sz="1900" i="0" dirty="0">
                <a:solidFill>
                  <a:schemeClr val="tx1"/>
                </a:solidFill>
              </a:rPr>
              <a:t> اكتشاف انواع الديدان واحصنة طروادة وبرامج التجسس وغيرها</a:t>
            </a:r>
          </a:p>
          <a:p>
            <a:pPr lvl="1" algn="r" rtl="1">
              <a:buFont typeface="Arial" panose="020B0604020202020204" pitchFamily="34" charset="0"/>
              <a:buChar char="•"/>
            </a:pPr>
            <a:endParaRPr lang="ar-SA" sz="1800" b="1" dirty="0"/>
          </a:p>
          <a:p>
            <a:pPr marL="514350" indent="-457200" algn="r" rtl="1">
              <a:buFont typeface="+mj-lt"/>
              <a:buAutoNum type="arabicParenR" startAt="2"/>
            </a:pPr>
            <a:r>
              <a:rPr lang="ar-SA" sz="2400" b="1" dirty="0">
                <a:solidFill>
                  <a:schemeClr val="accent1">
                    <a:lumMod val="75000"/>
                  </a:schemeClr>
                </a:solidFill>
              </a:rPr>
              <a:t>استخدام جدار ناري </a:t>
            </a:r>
            <a:r>
              <a:rPr lang="en-US" sz="2400" b="1" dirty="0">
                <a:solidFill>
                  <a:schemeClr val="accent1">
                    <a:lumMod val="75000"/>
                  </a:schemeClr>
                </a:solidFill>
              </a:rPr>
              <a:t>Firewall</a:t>
            </a:r>
            <a:endParaRPr lang="ar-SA" sz="2400" b="1" dirty="0">
              <a:solidFill>
                <a:schemeClr val="accent1">
                  <a:lumMod val="75000"/>
                </a:schemeClr>
              </a:solidFill>
            </a:endParaRPr>
          </a:p>
          <a:p>
            <a:pPr lvl="1" algn="r" rtl="1">
              <a:buFont typeface="Arial" panose="020B0604020202020204" pitchFamily="34" charset="0"/>
              <a:buChar char="•"/>
            </a:pPr>
            <a:r>
              <a:rPr lang="ar-SA" sz="1900" i="0" dirty="0"/>
              <a:t>يعد الجدار الناري من اهم طرق الحماية من الاختراق والتجسس حيث يتيح التحكم والحماية من دخول اجهزة اخرى على الجهاز المستخدم . </a:t>
            </a:r>
          </a:p>
          <a:p>
            <a:pPr lvl="1" algn="r" rtl="1">
              <a:buFont typeface="Arial" panose="020B0604020202020204" pitchFamily="34" charset="0"/>
              <a:buChar char="•"/>
            </a:pPr>
            <a:r>
              <a:rPr lang="ar-SA" sz="1900" i="0" dirty="0"/>
              <a:t>يعمل الجدار الناري بحسب القوانين التي يضعها المستخدم وكلما كانت صارمة يكون اكثر امانا ولكن تقل قابلية الاستخدام. </a:t>
            </a:r>
          </a:p>
          <a:p>
            <a:pPr lvl="1" algn="r" rtl="1">
              <a:buFont typeface="Arial" panose="020B0604020202020204" pitchFamily="34" charset="0"/>
              <a:buChar char="•"/>
            </a:pPr>
            <a:r>
              <a:rPr lang="ar-SA" sz="1900" i="0" dirty="0"/>
              <a:t>ويمكن عن طريق الجدار الناري السماح وعدم والسماح للبرامج بالاتصال بأجهزة بعيدة كما يمكن تحديد المواقع التي يمكن زيارتها او المحجوبة وفتح وغلق المنافذ "</a:t>
            </a:r>
            <a:r>
              <a:rPr lang="en-US" sz="1900" i="0" dirty="0"/>
              <a:t>Ports</a:t>
            </a:r>
            <a:r>
              <a:rPr lang="ar-SA" sz="1900" i="0" dirty="0"/>
              <a:t>" المستخدمة في الاتصال لتلك البرامج</a:t>
            </a:r>
            <a:endParaRPr lang="en-US" sz="1900" i="0" dirty="0"/>
          </a:p>
        </p:txBody>
      </p:sp>
      <p:sp>
        <p:nvSpPr>
          <p:cNvPr id="4" name="عنصر نائب لرقم الشريحة 3"/>
          <p:cNvSpPr>
            <a:spLocks noGrp="1"/>
          </p:cNvSpPr>
          <p:nvPr>
            <p:ph type="sldNum" sz="quarter" idx="12"/>
          </p:nvPr>
        </p:nvSpPr>
        <p:spPr/>
        <p:txBody>
          <a:bodyPr/>
          <a:lstStyle/>
          <a:p>
            <a:fld id="{989E8D0F-78D9-4C9D-B7DE-0F80A1302ACB}" type="slidenum">
              <a:rPr lang="en-US" smtClean="0"/>
              <a:t>22</a:t>
            </a:fld>
            <a:endParaRPr lang="en-US"/>
          </a:p>
        </p:txBody>
      </p:sp>
    </p:spTree>
    <p:extLst>
      <p:ext uri="{BB962C8B-B14F-4D97-AF65-F5344CB8AC3E}">
        <p14:creationId xmlns:p14="http://schemas.microsoft.com/office/powerpoint/2010/main" val="13330394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b="1" dirty="0"/>
              <a:t>طرق الوقاية والحماية</a:t>
            </a:r>
            <a:endParaRPr lang="en-US" dirty="0"/>
          </a:p>
        </p:txBody>
      </p:sp>
      <p:sp>
        <p:nvSpPr>
          <p:cNvPr id="3" name="عنصر نائب للمحتوى 2"/>
          <p:cNvSpPr>
            <a:spLocks noGrp="1"/>
          </p:cNvSpPr>
          <p:nvPr>
            <p:ph idx="1"/>
          </p:nvPr>
        </p:nvSpPr>
        <p:spPr>
          <a:xfrm>
            <a:off x="404734" y="2198766"/>
            <a:ext cx="11302585" cy="4217024"/>
          </a:xfrm>
        </p:spPr>
        <p:txBody>
          <a:bodyPr>
            <a:noAutofit/>
          </a:bodyPr>
          <a:lstStyle/>
          <a:p>
            <a:pPr marL="457200" indent="-457200" algn="r" rtl="1" hangingPunct="0">
              <a:buFont typeface="+mj-lt"/>
              <a:buAutoNum type="arabicParenR" startAt="4"/>
            </a:pPr>
            <a:r>
              <a:rPr lang="ar-SA" sz="2200" b="1" dirty="0">
                <a:solidFill>
                  <a:schemeClr val="accent1">
                    <a:lumMod val="75000"/>
                  </a:schemeClr>
                </a:solidFill>
              </a:rPr>
              <a:t>اجراءت التحقق او المصادقة</a:t>
            </a:r>
            <a:r>
              <a:rPr lang="en-US" sz="2200" b="1" dirty="0">
                <a:solidFill>
                  <a:schemeClr val="accent1">
                    <a:lumMod val="75000"/>
                  </a:schemeClr>
                </a:solidFill>
              </a:rPr>
              <a:t>Authentication </a:t>
            </a:r>
            <a:endParaRPr lang="ar-SA" sz="2200" b="1" dirty="0">
              <a:solidFill>
                <a:schemeClr val="accent1">
                  <a:lumMod val="75000"/>
                </a:schemeClr>
              </a:solidFill>
            </a:endParaRPr>
          </a:p>
          <a:p>
            <a:pPr lvl="1" algn="r" rtl="1" hangingPunct="0">
              <a:buFont typeface="Arial" panose="020B0604020202020204" pitchFamily="34" charset="0"/>
              <a:buChar char="•"/>
            </a:pPr>
            <a:r>
              <a:rPr lang="ar-SA" sz="1800" i="0" dirty="0"/>
              <a:t>وهي اجراءت للتحقق من هوية مستخدم ما. فمثلا عند كتابه اسم المستخدم للدخول على البريد الالكتروني سوف يطلب النظام كلمة المرور ليتحقق من ان هذا المستخدم هو نفسه صاحب الحساب. ويمكن تصنيفها على ثلاثة اشكال :</a:t>
            </a:r>
            <a:endParaRPr lang="en-US" sz="1800" i="0" dirty="0"/>
          </a:p>
          <a:p>
            <a:pPr lvl="1" algn="r" rtl="1" hangingPunct="0">
              <a:buFont typeface="Arial" panose="020B0604020202020204" pitchFamily="34" charset="0"/>
              <a:buChar char="•"/>
            </a:pPr>
            <a:r>
              <a:rPr lang="ar-SA" sz="1800" i="0" dirty="0"/>
              <a:t>شيء يعلمه المستخدم : ومن اشهرها كلمة المرور و الارقام السرية.</a:t>
            </a:r>
            <a:endParaRPr lang="en-US" sz="1800" i="0" dirty="0"/>
          </a:p>
          <a:p>
            <a:pPr lvl="1" algn="r" rtl="1" hangingPunct="0">
              <a:buFont typeface="Arial" panose="020B0604020202020204" pitchFamily="34" charset="0"/>
              <a:buChar char="•"/>
            </a:pPr>
            <a:r>
              <a:rPr lang="ar-SA" sz="1800" i="0" dirty="0"/>
              <a:t>شيء يملكه المستخدم : مثل البطاقات او اجهزة الجوال .</a:t>
            </a:r>
            <a:endParaRPr lang="en-US" sz="1800" i="0" dirty="0"/>
          </a:p>
          <a:p>
            <a:pPr lvl="1" algn="r" rtl="1" hangingPunct="0">
              <a:buFont typeface="Arial" panose="020B0604020202020204" pitchFamily="34" charset="0"/>
              <a:buChar char="•"/>
            </a:pPr>
            <a:r>
              <a:rPr lang="ar-SA" sz="1800" i="0" dirty="0"/>
              <a:t>شيء هو جزء من المستخدم او يستطيع عملة: مثل بصمات الحيوية </a:t>
            </a:r>
            <a:r>
              <a:rPr lang="en-US" sz="1800" i="0" dirty="0"/>
              <a:t>“biometric” </a:t>
            </a:r>
            <a:r>
              <a:rPr lang="ar-SA" sz="1800" i="0" dirty="0"/>
              <a:t> واشهرها بصمات الاصبع والصوت والعين . اما ما يستطيع عمله المستخدم فاشهر مثال عليه هو التوقيع. </a:t>
            </a:r>
            <a:endParaRPr lang="en-US" sz="1800" i="0" dirty="0"/>
          </a:p>
          <a:p>
            <a:pPr lvl="1" algn="r" rtl="1">
              <a:buFont typeface="Arial" panose="020B0604020202020204" pitchFamily="34" charset="0"/>
              <a:buChar char="•"/>
            </a:pPr>
            <a:r>
              <a:rPr lang="ar-SA" sz="1800" i="0" dirty="0"/>
              <a:t>وتعد استخدام واحدة او اكثر من هذه الإجراءات من اهم طرق الحماية سواء للأنظمة الكبيرة او حتى لحماية الافراد كاستخدامها للولوج الى الهاتف الجوال. وعادة ما تستخدم الانظمة التي تحتاج الى حماية عالية اكثر من عملية مصادقة في نفس الوقت فبعد كتابة كلمة السر مثلا للدخول الى النظام يتم ارسال رمز الى الهاتف الجوال يجب كتابته بشكل صحيح حتى تتم عملية الدخول الكاملة وتسمى هذه العملية والتي استخدم فيها طريقتي مصادقة بـ "</a:t>
            </a:r>
            <a:r>
              <a:rPr lang="en-US" sz="1800" i="0" dirty="0"/>
              <a:t>Two-Factor Authentication </a:t>
            </a:r>
            <a:r>
              <a:rPr lang="ar-SA" sz="1800" i="0" dirty="0"/>
              <a:t>" كما هو مستخدم في نظام "ابشر" او الخدمات الخاصة  في البنوك.</a:t>
            </a:r>
            <a:endParaRPr lang="en-US" sz="1800" i="0" dirty="0"/>
          </a:p>
          <a:p>
            <a:pPr algn="r" rtl="1"/>
            <a:endParaRPr lang="en-US" sz="2000" dirty="0"/>
          </a:p>
        </p:txBody>
      </p:sp>
      <p:sp>
        <p:nvSpPr>
          <p:cNvPr id="4" name="عنصر نائب لرقم الشريحة 3"/>
          <p:cNvSpPr>
            <a:spLocks noGrp="1"/>
          </p:cNvSpPr>
          <p:nvPr>
            <p:ph type="sldNum" sz="quarter" idx="12"/>
          </p:nvPr>
        </p:nvSpPr>
        <p:spPr/>
        <p:txBody>
          <a:bodyPr/>
          <a:lstStyle/>
          <a:p>
            <a:fld id="{989E8D0F-78D9-4C9D-B7DE-0F80A1302ACB}" type="slidenum">
              <a:rPr lang="en-US" smtClean="0"/>
              <a:t>23</a:t>
            </a:fld>
            <a:endParaRPr lang="en-US"/>
          </a:p>
        </p:txBody>
      </p:sp>
    </p:spTree>
    <p:extLst>
      <p:ext uri="{BB962C8B-B14F-4D97-AF65-F5344CB8AC3E}">
        <p14:creationId xmlns:p14="http://schemas.microsoft.com/office/powerpoint/2010/main" val="7478670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b="1" dirty="0"/>
              <a:t>طرق الوقاية والحماية</a:t>
            </a:r>
            <a:endParaRPr lang="en-US" dirty="0"/>
          </a:p>
        </p:txBody>
      </p:sp>
      <p:sp>
        <p:nvSpPr>
          <p:cNvPr id="3" name="عنصر نائب للمحتوى 2"/>
          <p:cNvSpPr>
            <a:spLocks noGrp="1"/>
          </p:cNvSpPr>
          <p:nvPr>
            <p:ph idx="1"/>
          </p:nvPr>
        </p:nvSpPr>
        <p:spPr>
          <a:xfrm>
            <a:off x="329784" y="2108826"/>
            <a:ext cx="11392525" cy="4411895"/>
          </a:xfrm>
        </p:spPr>
        <p:txBody>
          <a:bodyPr>
            <a:normAutofit lnSpcReduction="10000"/>
          </a:bodyPr>
          <a:lstStyle/>
          <a:p>
            <a:pPr marL="457200" lvl="0" indent="-457200" algn="r" rtl="1" hangingPunct="0">
              <a:buFont typeface="+mj-lt"/>
              <a:buAutoNum type="arabicParenR" startAt="5"/>
            </a:pPr>
            <a:r>
              <a:rPr lang="ar-SA" sz="2400" b="1" dirty="0">
                <a:solidFill>
                  <a:schemeClr val="accent1">
                    <a:lumMod val="75000"/>
                  </a:schemeClr>
                </a:solidFill>
              </a:rPr>
              <a:t>تشفير البيانات</a:t>
            </a:r>
          </a:p>
          <a:p>
            <a:pPr lvl="1" algn="r" rtl="1" hangingPunct="0"/>
            <a:r>
              <a:rPr lang="ar-SA" sz="1800" b="1" dirty="0"/>
              <a:t> </a:t>
            </a:r>
            <a:r>
              <a:rPr lang="ar-SA" sz="1800" i="0" dirty="0"/>
              <a:t>يعد تشفير البيانات "</a:t>
            </a:r>
            <a:r>
              <a:rPr lang="en-US" sz="1800" i="0" dirty="0"/>
              <a:t>Encryption</a:t>
            </a:r>
            <a:r>
              <a:rPr lang="ar-SA" sz="1800" i="0" dirty="0"/>
              <a:t>" من اهم واقدم طرق حماية البيانات </a:t>
            </a:r>
          </a:p>
          <a:p>
            <a:pPr lvl="1" algn="r" rtl="1" hangingPunct="0"/>
            <a:r>
              <a:rPr lang="ar-SA" sz="1800" i="0" dirty="0"/>
              <a:t>وهو تغليف او ترميز البيانات من نصوص او ملفات بحيث يصبح الشكل الظاهري لها غير مفهوم ولا يدل على النص الاصلي الذي بداخلها لذا يسمى علم التشفير عند العرب بعلم التعمية. </a:t>
            </a:r>
          </a:p>
          <a:p>
            <a:pPr lvl="1" algn="r" rtl="1" hangingPunct="0"/>
            <a:r>
              <a:rPr lang="ar-SA" sz="1800" i="0" dirty="0"/>
              <a:t>وهناك عملية فك التشفير وارجاع النص المشفر الى النص الاصل وتسمي "</a:t>
            </a:r>
            <a:r>
              <a:rPr lang="en-US" sz="1800" i="0" dirty="0"/>
              <a:t>Decryption</a:t>
            </a:r>
            <a:r>
              <a:rPr lang="ar-SA" sz="1800" i="0" dirty="0"/>
              <a:t>" . وغالبا ما يستخدم مفتاح خاص في عملية التشفير حيث لا يمكن فك التشفير الا باستخدام نفس المفتاح المستخدم في عملية التشفير. </a:t>
            </a:r>
          </a:p>
          <a:p>
            <a:pPr marL="457200" indent="-457200" algn="r" rtl="1" hangingPunct="0">
              <a:buFont typeface="+mj-lt"/>
              <a:buAutoNum type="arabicParenR" startAt="5"/>
            </a:pPr>
            <a:r>
              <a:rPr lang="ar-SA" sz="2400" b="1" dirty="0">
                <a:solidFill>
                  <a:schemeClr val="accent1">
                    <a:lumMod val="75000"/>
                  </a:schemeClr>
                </a:solidFill>
              </a:rPr>
              <a:t>الثقافة والتوعية: </a:t>
            </a:r>
          </a:p>
          <a:p>
            <a:pPr lvl="1" algn="r" rtl="1" hangingPunct="0"/>
            <a:r>
              <a:rPr lang="ar-SA" sz="1800" i="0" dirty="0"/>
              <a:t>حيث ان نسبة كبيرة من الحماية تعتمد على المستخدم والذي يمكن ان يصبح حلقة الضعف في النظام ويعتمد ذلك على ثقافة ويقضه المستخدم. </a:t>
            </a:r>
          </a:p>
          <a:p>
            <a:pPr lvl="1" algn="r" rtl="1" hangingPunct="0"/>
            <a:r>
              <a:rPr lang="ar-SA" sz="1800" i="0" dirty="0"/>
              <a:t>فتجاهل رسائل التصيد والانتباه الى عنوان البريد الكتروني وعنوان الموقع وعدم تحميل البرامج الا من مصادر موثوقة وعدم زيارة المواقع المشبوهة كل ذلك يعتمد على المستخدم . </a:t>
            </a:r>
          </a:p>
          <a:p>
            <a:pPr lvl="1" algn="r" rtl="1" hangingPunct="0"/>
            <a:r>
              <a:rPr lang="ar-SA" sz="1800" i="0" dirty="0"/>
              <a:t>كما ان عدم التصريح بالأرقام السرية واستخدام ارقام سرية قوية وقراءة اتفاقية الخصوصية للبرمجيات والمواقع ايضا يعتمد على ثقافة المستخدم. </a:t>
            </a:r>
            <a:endParaRPr lang="en-US" sz="1800" i="0" dirty="0"/>
          </a:p>
        </p:txBody>
      </p:sp>
      <p:sp>
        <p:nvSpPr>
          <p:cNvPr id="4" name="عنصر نائب لرقم الشريحة 3"/>
          <p:cNvSpPr>
            <a:spLocks noGrp="1"/>
          </p:cNvSpPr>
          <p:nvPr>
            <p:ph type="sldNum" sz="quarter" idx="12"/>
          </p:nvPr>
        </p:nvSpPr>
        <p:spPr/>
        <p:txBody>
          <a:bodyPr/>
          <a:lstStyle/>
          <a:p>
            <a:fld id="{989E8D0F-78D9-4C9D-B7DE-0F80A1302ACB}" type="slidenum">
              <a:rPr lang="en-US" smtClean="0"/>
              <a:t>24</a:t>
            </a:fld>
            <a:endParaRPr lang="en-US"/>
          </a:p>
        </p:txBody>
      </p:sp>
    </p:spTree>
    <p:extLst>
      <p:ext uri="{BB962C8B-B14F-4D97-AF65-F5344CB8AC3E}">
        <p14:creationId xmlns:p14="http://schemas.microsoft.com/office/powerpoint/2010/main" val="10261297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b="1" dirty="0"/>
              <a:t>طرق الوقاية والحماية</a:t>
            </a:r>
            <a:endParaRPr lang="en-US" dirty="0"/>
          </a:p>
        </p:txBody>
      </p:sp>
      <p:sp>
        <p:nvSpPr>
          <p:cNvPr id="3" name="عنصر نائب للمحتوى 2"/>
          <p:cNvSpPr>
            <a:spLocks noGrp="1"/>
          </p:cNvSpPr>
          <p:nvPr>
            <p:ph idx="1"/>
          </p:nvPr>
        </p:nvSpPr>
        <p:spPr>
          <a:xfrm>
            <a:off x="554636" y="2603500"/>
            <a:ext cx="11107712" cy="3416300"/>
          </a:xfrm>
        </p:spPr>
        <p:txBody>
          <a:bodyPr>
            <a:normAutofit/>
          </a:bodyPr>
          <a:lstStyle/>
          <a:p>
            <a:pPr algn="r" rtl="1">
              <a:buFont typeface="+mj-lt"/>
              <a:buAutoNum type="arabicParenR" startAt="7"/>
            </a:pPr>
            <a:r>
              <a:rPr lang="ar-SA" sz="2400" b="1" dirty="0">
                <a:solidFill>
                  <a:schemeClr val="accent1">
                    <a:lumMod val="75000"/>
                  </a:schemeClr>
                </a:solidFill>
              </a:rPr>
              <a:t>النسخ الاحتياطي: </a:t>
            </a:r>
          </a:p>
          <a:p>
            <a:pPr lvl="1" algn="r" rtl="1">
              <a:buFont typeface="Arial" panose="020B0604020202020204" pitchFamily="34" charset="0"/>
              <a:buChar char="•"/>
            </a:pPr>
            <a:r>
              <a:rPr lang="ar-SA" sz="1800" i="0" dirty="0"/>
              <a:t>يعد النسخ الاحتياطي من اهم طرق الوقاية من فقد البيانات سواء على مستوى المنظمات او حتى على مستوى الافراد.</a:t>
            </a:r>
          </a:p>
          <a:p>
            <a:pPr lvl="1" algn="r" rtl="1">
              <a:buFont typeface="Arial" panose="020B0604020202020204" pitchFamily="34" charset="0"/>
              <a:buChar char="•"/>
            </a:pPr>
            <a:r>
              <a:rPr lang="ar-SA" sz="1800" i="0" dirty="0"/>
              <a:t>فعند وجود نسخة احتياطية من البيانات والمعلومات في مكان امن فانه مهما حصل من فقد لأي معلومات وباي سبب كان كالكوارث التقنية او الطبيعية او الاخطاء البشرية او مهما حصل من حوادث اخرى لهاذه المعلومات كإصابة الاجهزة بفايروس او تشفيرها ببرامج الفدية فانه من السهل الرجوع للنسخة المحفوظة في المكان الامن واستعادة المعلومات الى اقرب وقت ممكن </a:t>
            </a:r>
          </a:p>
          <a:p>
            <a:pPr lvl="1" algn="r" rtl="1">
              <a:buFont typeface="Arial" panose="020B0604020202020204" pitchFamily="34" charset="0"/>
              <a:buChar char="•"/>
            </a:pPr>
            <a:r>
              <a:rPr lang="ar-SA" sz="1800" i="0" dirty="0"/>
              <a:t>ان المنظمات الكبرى والتي تحتاج الى كل البيانات المدخلة لحظة بلحظة كالبنوك مثلا فانه لا مجال لفقد اي بيانات مدخله وتتم بها عمليات النسخ الاحتياطي بشكل اوتوماتيكي وبأجهزة وانظمة خاصة. </a:t>
            </a:r>
          </a:p>
          <a:p>
            <a:pPr lvl="1" algn="r" rtl="1">
              <a:buFont typeface="Arial" panose="020B0604020202020204" pitchFamily="34" charset="0"/>
              <a:buChar char="•"/>
            </a:pPr>
            <a:r>
              <a:rPr lang="ar-SA" sz="1800" i="0" dirty="0"/>
              <a:t>اما بالنسبة للأفراد فان عمل نسخة احتياطية من ملفاته الموجودة في الاجهزة الخاصة به ولو بشكل شهري كفيله بالحد من فقد المعلومات لأي سبب كان.</a:t>
            </a:r>
            <a:endParaRPr lang="en-US" sz="1800" i="0" dirty="0"/>
          </a:p>
          <a:p>
            <a:pPr algn="r" rtl="1"/>
            <a:endParaRPr lang="en-US" dirty="0"/>
          </a:p>
        </p:txBody>
      </p:sp>
      <p:sp>
        <p:nvSpPr>
          <p:cNvPr id="4" name="عنصر نائب لرقم الشريحة 3"/>
          <p:cNvSpPr>
            <a:spLocks noGrp="1"/>
          </p:cNvSpPr>
          <p:nvPr>
            <p:ph type="sldNum" sz="quarter" idx="12"/>
          </p:nvPr>
        </p:nvSpPr>
        <p:spPr/>
        <p:txBody>
          <a:bodyPr/>
          <a:lstStyle/>
          <a:p>
            <a:fld id="{989E8D0F-78D9-4C9D-B7DE-0F80A1302ACB}" type="slidenum">
              <a:rPr lang="en-US" smtClean="0"/>
              <a:t>25</a:t>
            </a:fld>
            <a:endParaRPr lang="en-US"/>
          </a:p>
        </p:txBody>
      </p:sp>
    </p:spTree>
    <p:extLst>
      <p:ext uri="{BB962C8B-B14F-4D97-AF65-F5344CB8AC3E}">
        <p14:creationId xmlns:p14="http://schemas.microsoft.com/office/powerpoint/2010/main" val="271067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a:t>عناصر أمن المعلومات </a:t>
            </a:r>
            <a:endParaRPr lang="en-US" dirty="0"/>
          </a:p>
        </p:txBody>
      </p:sp>
      <p:sp>
        <p:nvSpPr>
          <p:cNvPr id="3" name="عنصر نائب للمحتوى 2"/>
          <p:cNvSpPr>
            <a:spLocks noGrp="1"/>
          </p:cNvSpPr>
          <p:nvPr>
            <p:ph idx="1"/>
          </p:nvPr>
        </p:nvSpPr>
        <p:spPr>
          <a:xfrm>
            <a:off x="1154954" y="2603500"/>
            <a:ext cx="10642305" cy="3416300"/>
          </a:xfrm>
        </p:spPr>
        <p:txBody>
          <a:bodyPr/>
          <a:lstStyle/>
          <a:p>
            <a:pPr algn="r" rtl="1"/>
            <a:r>
              <a:rPr lang="ar-SA" sz="2400" b="1" dirty="0"/>
              <a:t>يرتكز مجال امن المعلومات على ثلاث عناصر اساسية لها نفس الدرجة من الاهمية وهي:</a:t>
            </a:r>
          </a:p>
          <a:p>
            <a:pPr marL="0" indent="0" algn="r">
              <a:buNone/>
            </a:pPr>
            <a:endParaRPr lang="ar-SA" b="1" dirty="0"/>
          </a:p>
          <a:p>
            <a:pPr marL="0" indent="0" algn="r">
              <a:buNone/>
            </a:pPr>
            <a:endParaRPr lang="en-US" dirty="0"/>
          </a:p>
        </p:txBody>
      </p:sp>
      <p:sp>
        <p:nvSpPr>
          <p:cNvPr id="5" name="عنصر نائب لرقم الشريحة 4"/>
          <p:cNvSpPr>
            <a:spLocks noGrp="1"/>
          </p:cNvSpPr>
          <p:nvPr>
            <p:ph type="sldNum" sz="quarter" idx="12"/>
          </p:nvPr>
        </p:nvSpPr>
        <p:spPr/>
        <p:txBody>
          <a:bodyPr/>
          <a:lstStyle/>
          <a:p>
            <a:fld id="{989E8D0F-78D9-4C9D-B7DE-0F80A1302ACB}" type="slidenum">
              <a:rPr lang="en-US" smtClean="0"/>
              <a:t>3</a:t>
            </a:fld>
            <a:endParaRPr lang="en-US"/>
          </a:p>
        </p:txBody>
      </p:sp>
      <p:graphicFrame>
        <p:nvGraphicFramePr>
          <p:cNvPr id="4" name="Diagram 11301"/>
          <p:cNvGraphicFramePr/>
          <p:nvPr>
            <p:extLst>
              <p:ext uri="{D42A27DB-BD31-4B8C-83A1-F6EECF244321}">
                <p14:modId xmlns:p14="http://schemas.microsoft.com/office/powerpoint/2010/main" val="2037238945"/>
              </p:ext>
            </p:extLst>
          </p:nvPr>
        </p:nvGraphicFramePr>
        <p:xfrm>
          <a:off x="3092875" y="3340244"/>
          <a:ext cx="6309116" cy="31022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3982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a:t>- تابع عناصر أمن المعلومات </a:t>
            </a:r>
            <a:endParaRPr lang="en-US" dirty="0"/>
          </a:p>
        </p:txBody>
      </p:sp>
      <p:sp>
        <p:nvSpPr>
          <p:cNvPr id="3" name="عنصر نائب للمحتوى 2"/>
          <p:cNvSpPr>
            <a:spLocks noGrp="1"/>
          </p:cNvSpPr>
          <p:nvPr>
            <p:ph idx="1"/>
          </p:nvPr>
        </p:nvSpPr>
        <p:spPr>
          <a:xfrm>
            <a:off x="621101" y="2158585"/>
            <a:ext cx="11146177" cy="4377126"/>
          </a:xfrm>
        </p:spPr>
        <p:txBody>
          <a:bodyPr>
            <a:noAutofit/>
          </a:bodyPr>
          <a:lstStyle/>
          <a:p>
            <a:pPr marL="514350" indent="-514350" algn="r" rtl="1">
              <a:buFont typeface="+mj-lt"/>
              <a:buAutoNum type="arabicPeriod"/>
            </a:pPr>
            <a:r>
              <a:rPr lang="ar-SA" sz="2200" b="1" dirty="0">
                <a:solidFill>
                  <a:schemeClr val="accent1">
                    <a:lumMod val="75000"/>
                  </a:schemeClr>
                </a:solidFill>
              </a:rPr>
              <a:t>السرية</a:t>
            </a:r>
            <a:r>
              <a:rPr lang="en-US" sz="2200" b="1" dirty="0">
                <a:solidFill>
                  <a:schemeClr val="accent1">
                    <a:lumMod val="75000"/>
                  </a:schemeClr>
                </a:solidFill>
              </a:rPr>
              <a:t> Confidentiality  </a:t>
            </a:r>
          </a:p>
          <a:p>
            <a:pPr algn="r" rtl="1"/>
            <a:r>
              <a:rPr lang="ar-SA" sz="2200" dirty="0"/>
              <a:t>وتعني أن المعلومات المهمة ﻻ يتم الكشف عنها لأشخاص</a:t>
            </a:r>
            <a:r>
              <a:rPr lang="en-US" sz="2200" dirty="0"/>
              <a:t> </a:t>
            </a:r>
            <a:r>
              <a:rPr lang="ar-SA" sz="2200" dirty="0"/>
              <a:t>غير مصرح لهم باﻻطلاع عليها، وتسمى عملية التعدي على السرية وكشف ونشر تلك المعلومات بتسرب "</a:t>
            </a:r>
            <a:r>
              <a:rPr lang="en-US" sz="2200" dirty="0"/>
              <a:t>leak</a:t>
            </a:r>
            <a:r>
              <a:rPr lang="ar-SA" sz="2200" dirty="0"/>
              <a:t>“</a:t>
            </a:r>
            <a:r>
              <a:rPr lang="en-US" sz="2200" dirty="0"/>
              <a:t> </a:t>
            </a:r>
            <a:r>
              <a:rPr lang="ar-SA" sz="2200" dirty="0"/>
              <a:t>المعلومات</a:t>
            </a:r>
          </a:p>
          <a:p>
            <a:pPr algn="r" rtl="1"/>
            <a:endParaRPr lang="en-US" sz="2200" dirty="0"/>
          </a:p>
          <a:p>
            <a:pPr marL="514350" indent="-514350" algn="r" rtl="1">
              <a:buFont typeface="+mj-lt"/>
              <a:buAutoNum type="arabicPeriod" startAt="2"/>
            </a:pPr>
            <a:r>
              <a:rPr lang="ar-SA" sz="2200" b="1" dirty="0">
                <a:solidFill>
                  <a:schemeClr val="accent1">
                    <a:lumMod val="75000"/>
                  </a:schemeClr>
                </a:solidFill>
              </a:rPr>
              <a:t>التكاملية وسلامة المحتوى </a:t>
            </a:r>
            <a:r>
              <a:rPr lang="en-US" sz="2200" b="1" dirty="0">
                <a:solidFill>
                  <a:schemeClr val="accent1">
                    <a:lumMod val="75000"/>
                  </a:schemeClr>
                </a:solidFill>
              </a:rPr>
              <a:t> Integrity</a:t>
            </a:r>
          </a:p>
          <a:p>
            <a:pPr algn="r" rtl="1"/>
            <a:r>
              <a:rPr lang="ar-SA" sz="2200" dirty="0"/>
              <a:t>وتعني التأكد من الحفاظ على دقة وسلامة البيانات</a:t>
            </a:r>
            <a:r>
              <a:rPr lang="en-US" sz="2200" dirty="0"/>
              <a:t> </a:t>
            </a:r>
            <a:r>
              <a:rPr lang="ar-SA" sz="2200" dirty="0"/>
              <a:t>والمعلومات</a:t>
            </a:r>
            <a:r>
              <a:rPr lang="en-US" sz="2200" dirty="0"/>
              <a:t> </a:t>
            </a:r>
            <a:r>
              <a:rPr lang="ar-SA" sz="2200" dirty="0"/>
              <a:t>من التغيير.</a:t>
            </a:r>
            <a:r>
              <a:rPr lang="en-US" sz="2200" dirty="0"/>
              <a:t> </a:t>
            </a:r>
            <a:r>
              <a:rPr lang="ar-SA" sz="2200" dirty="0"/>
              <a:t>حيث ﻻ</a:t>
            </a:r>
            <a:r>
              <a:rPr lang="en-US" sz="2200" dirty="0"/>
              <a:t> </a:t>
            </a:r>
            <a:r>
              <a:rPr lang="ar-SA" sz="2200" dirty="0"/>
              <a:t>يمكن التعديل عليها أو حذفها بطريقة غير مصرح بها أو غير مكتشفة</a:t>
            </a:r>
          </a:p>
          <a:p>
            <a:pPr algn="r" rtl="1"/>
            <a:endParaRPr lang="en-US" sz="2200" dirty="0"/>
          </a:p>
          <a:p>
            <a:pPr marL="514350" indent="-514350" algn="r" rtl="1">
              <a:buFont typeface="+mj-lt"/>
              <a:buAutoNum type="arabicPeriod" startAt="3"/>
            </a:pPr>
            <a:r>
              <a:rPr lang="ar-SA" sz="2200" b="1" dirty="0">
                <a:solidFill>
                  <a:schemeClr val="accent1">
                    <a:lumMod val="75000"/>
                  </a:schemeClr>
                </a:solidFill>
              </a:rPr>
              <a:t>استمرارية الخدمات وتوفر والمعلومات</a:t>
            </a:r>
            <a:r>
              <a:rPr lang="en-US" sz="2200" b="1" dirty="0">
                <a:solidFill>
                  <a:schemeClr val="accent1">
                    <a:lumMod val="75000"/>
                  </a:schemeClr>
                </a:solidFill>
              </a:rPr>
              <a:t>Availability </a:t>
            </a:r>
          </a:p>
          <a:p>
            <a:pPr algn="r" rtl="1"/>
            <a:r>
              <a:rPr lang="ar-SA" sz="2200" dirty="0"/>
              <a:t>وتعني التأكد من أن المعلومات وانظمتها بكل خدماتها تكون متاحة عند الحاجة إليها في أي وقت، و تشمل اجراءات</a:t>
            </a:r>
            <a:r>
              <a:rPr lang="en-US" sz="2200" dirty="0"/>
              <a:t> </a:t>
            </a:r>
            <a:r>
              <a:rPr lang="ar-SA" sz="2200" dirty="0"/>
              <a:t>التأكد من عدم انقطاع الخدمة لأي سبب كان سواء بسبب فشل تقني او خطاء بشري او كوارث طبيعية او هجمات المخترقين</a:t>
            </a:r>
            <a:endParaRPr lang="en-US" sz="2200" dirty="0"/>
          </a:p>
        </p:txBody>
      </p:sp>
      <p:sp>
        <p:nvSpPr>
          <p:cNvPr id="4" name="عنصر نائب لرقم الشريحة 3"/>
          <p:cNvSpPr>
            <a:spLocks noGrp="1"/>
          </p:cNvSpPr>
          <p:nvPr>
            <p:ph type="sldNum" sz="quarter" idx="12"/>
          </p:nvPr>
        </p:nvSpPr>
        <p:spPr/>
        <p:txBody>
          <a:bodyPr/>
          <a:lstStyle/>
          <a:p>
            <a:fld id="{989E8D0F-78D9-4C9D-B7DE-0F80A1302ACB}" type="slidenum">
              <a:rPr lang="en-US" smtClean="0"/>
              <a:t>4</a:t>
            </a:fld>
            <a:endParaRPr lang="en-US"/>
          </a:p>
        </p:txBody>
      </p:sp>
    </p:spTree>
    <p:extLst>
      <p:ext uri="{BB962C8B-B14F-4D97-AF65-F5344CB8AC3E}">
        <p14:creationId xmlns:p14="http://schemas.microsoft.com/office/powerpoint/2010/main" val="1205890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a:t>مهددات أمن المعلومات</a:t>
            </a:r>
            <a:endParaRPr lang="en-US" dirty="0"/>
          </a:p>
        </p:txBody>
      </p:sp>
      <p:sp>
        <p:nvSpPr>
          <p:cNvPr id="3" name="عنصر نائب للمحتوى 2"/>
          <p:cNvSpPr>
            <a:spLocks noGrp="1"/>
          </p:cNvSpPr>
          <p:nvPr>
            <p:ph idx="1"/>
          </p:nvPr>
        </p:nvSpPr>
        <p:spPr>
          <a:xfrm>
            <a:off x="1154954" y="2603500"/>
            <a:ext cx="10597335" cy="3416300"/>
          </a:xfrm>
        </p:spPr>
        <p:txBody>
          <a:bodyPr/>
          <a:lstStyle/>
          <a:p>
            <a:pPr algn="r" rtl="1"/>
            <a:r>
              <a:rPr lang="ar-SA" sz="2400" b="1" dirty="0"/>
              <a:t>ان من اساسيات المحافظة على امن المعلومات فهم ومعرفة المهددات التي تواجهها فبدون الفهم العميق للمخاطر  فانه من الصعب الدفاع والحماية منها. </a:t>
            </a:r>
          </a:p>
          <a:p>
            <a:pPr algn="r" rtl="1"/>
            <a:r>
              <a:rPr lang="ar-SA" sz="2400" b="1" dirty="0"/>
              <a:t>وتتنوع تلك المهددات لتشمل مجالات مختلفة يمكن اجاز اشهر المهددات بالتالي:</a:t>
            </a:r>
            <a:endParaRPr lang="en-US" sz="2400" dirty="0"/>
          </a:p>
          <a:p>
            <a:pPr marL="0" indent="0" algn="r" rtl="1">
              <a:buNone/>
            </a:pPr>
            <a:endParaRPr lang="ar-SA" dirty="0"/>
          </a:p>
          <a:p>
            <a:pPr marL="0" indent="0" algn="r" rtl="1">
              <a:buNone/>
            </a:pPr>
            <a:endParaRPr lang="en-US" dirty="0"/>
          </a:p>
        </p:txBody>
      </p:sp>
      <p:sp>
        <p:nvSpPr>
          <p:cNvPr id="6" name="عنصر نائب لرقم الشريحة 5"/>
          <p:cNvSpPr>
            <a:spLocks noGrp="1"/>
          </p:cNvSpPr>
          <p:nvPr>
            <p:ph type="sldNum" sz="quarter" idx="12"/>
          </p:nvPr>
        </p:nvSpPr>
        <p:spPr/>
        <p:txBody>
          <a:bodyPr/>
          <a:lstStyle/>
          <a:p>
            <a:fld id="{989E8D0F-78D9-4C9D-B7DE-0F80A1302ACB}" type="slidenum">
              <a:rPr lang="en-US" smtClean="0"/>
              <a:t>5</a:t>
            </a:fld>
            <a:endParaRPr lang="en-US"/>
          </a:p>
        </p:txBody>
      </p:sp>
      <p:graphicFrame>
        <p:nvGraphicFramePr>
          <p:cNvPr id="4" name="Diagram 11302"/>
          <p:cNvGraphicFramePr/>
          <p:nvPr>
            <p:extLst>
              <p:ext uri="{D42A27DB-BD31-4B8C-83A1-F6EECF244321}">
                <p14:modId xmlns:p14="http://schemas.microsoft.com/office/powerpoint/2010/main" val="1719468023"/>
              </p:ext>
            </p:extLst>
          </p:nvPr>
        </p:nvGraphicFramePr>
        <p:xfrm>
          <a:off x="1003092" y="3966066"/>
          <a:ext cx="10515600" cy="25256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5701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a:t>مهددات أمن المعلومات - تابع</a:t>
            </a:r>
            <a:endParaRPr lang="en-US" dirty="0"/>
          </a:p>
        </p:txBody>
      </p:sp>
      <p:sp>
        <p:nvSpPr>
          <p:cNvPr id="3" name="عنصر نائب للمحتوى 2"/>
          <p:cNvSpPr>
            <a:spLocks noGrp="1"/>
          </p:cNvSpPr>
          <p:nvPr>
            <p:ph idx="1"/>
          </p:nvPr>
        </p:nvSpPr>
        <p:spPr>
          <a:xfrm>
            <a:off x="1154954" y="2603500"/>
            <a:ext cx="10522384" cy="3416300"/>
          </a:xfrm>
        </p:spPr>
        <p:txBody>
          <a:bodyPr>
            <a:normAutofit/>
          </a:bodyPr>
          <a:lstStyle/>
          <a:p>
            <a:pPr marL="0" indent="0" algn="r" rtl="1">
              <a:buNone/>
            </a:pPr>
            <a:r>
              <a:rPr lang="ar-SA" sz="2200" b="1" dirty="0">
                <a:solidFill>
                  <a:schemeClr val="accent1">
                    <a:lumMod val="75000"/>
                  </a:schemeClr>
                </a:solidFill>
              </a:rPr>
              <a:t>1. البرامج الخبيثة </a:t>
            </a:r>
            <a:r>
              <a:rPr lang="en-US" sz="2200" b="1" dirty="0">
                <a:solidFill>
                  <a:schemeClr val="accent1">
                    <a:lumMod val="75000"/>
                  </a:schemeClr>
                </a:solidFill>
              </a:rPr>
              <a:t>Malicious Software</a:t>
            </a:r>
            <a:r>
              <a:rPr lang="ar-SA" sz="2200" b="1" dirty="0">
                <a:solidFill>
                  <a:schemeClr val="accent1">
                    <a:lumMod val="75000"/>
                  </a:schemeClr>
                </a:solidFill>
              </a:rPr>
              <a:t> "</a:t>
            </a:r>
            <a:r>
              <a:rPr lang="en-US" sz="2200" b="1" dirty="0">
                <a:solidFill>
                  <a:schemeClr val="accent1">
                    <a:lumMod val="75000"/>
                  </a:schemeClr>
                </a:solidFill>
              </a:rPr>
              <a:t>Malware</a:t>
            </a:r>
            <a:r>
              <a:rPr lang="ar-SA" sz="2200" b="1" dirty="0">
                <a:solidFill>
                  <a:schemeClr val="accent1">
                    <a:lumMod val="75000"/>
                  </a:schemeClr>
                </a:solidFill>
              </a:rPr>
              <a:t>"</a:t>
            </a:r>
            <a:r>
              <a:rPr lang="ar-SA" sz="2200" dirty="0">
                <a:solidFill>
                  <a:schemeClr val="accent1">
                    <a:lumMod val="75000"/>
                  </a:schemeClr>
                </a:solidFill>
              </a:rPr>
              <a:t> </a:t>
            </a:r>
          </a:p>
          <a:p>
            <a:pPr marL="0" indent="0" algn="r" rtl="1">
              <a:buNone/>
            </a:pPr>
            <a:r>
              <a:rPr lang="ar-SA" sz="2200" dirty="0"/>
              <a:t>هو مصطلح يشمل كل البرامج التي لها طابع العدائية والتي يمكن أن تسبب أضرارا للنظام أو للمستخدم وتشتمل على أنواع مختلفة تعتمد على بعضها البعض للوصول لأهدافها التخريبية ومن اشهرها :</a:t>
            </a:r>
            <a:endParaRPr lang="en-US" sz="2200" dirty="0"/>
          </a:p>
          <a:p>
            <a:pPr marL="0" indent="0" algn="r" rtl="1">
              <a:buNone/>
            </a:pPr>
            <a:endParaRPr lang="ar-SA" dirty="0"/>
          </a:p>
          <a:p>
            <a:pPr marL="0" indent="0" algn="r" rtl="1">
              <a:buNone/>
            </a:pPr>
            <a:endParaRPr lang="en-US" dirty="0"/>
          </a:p>
        </p:txBody>
      </p:sp>
      <p:sp>
        <p:nvSpPr>
          <p:cNvPr id="5" name="عنصر نائب لرقم الشريحة 4"/>
          <p:cNvSpPr>
            <a:spLocks noGrp="1"/>
          </p:cNvSpPr>
          <p:nvPr>
            <p:ph type="sldNum" sz="quarter" idx="12"/>
          </p:nvPr>
        </p:nvSpPr>
        <p:spPr/>
        <p:txBody>
          <a:bodyPr/>
          <a:lstStyle/>
          <a:p>
            <a:fld id="{989E8D0F-78D9-4C9D-B7DE-0F80A1302ACB}" type="slidenum">
              <a:rPr lang="en-US" smtClean="0"/>
              <a:t>6</a:t>
            </a:fld>
            <a:endParaRPr lang="en-US"/>
          </a:p>
        </p:txBody>
      </p:sp>
    </p:spTree>
    <p:extLst>
      <p:ext uri="{BB962C8B-B14F-4D97-AF65-F5344CB8AC3E}">
        <p14:creationId xmlns:p14="http://schemas.microsoft.com/office/powerpoint/2010/main" val="1577261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a:t>مهددات أمن المعلومات - تابع</a:t>
            </a:r>
            <a:endParaRPr lang="en-US" dirty="0"/>
          </a:p>
        </p:txBody>
      </p:sp>
      <p:sp>
        <p:nvSpPr>
          <p:cNvPr id="3" name="عنصر نائب للمحتوى 2"/>
          <p:cNvSpPr>
            <a:spLocks noGrp="1"/>
          </p:cNvSpPr>
          <p:nvPr>
            <p:ph idx="1"/>
          </p:nvPr>
        </p:nvSpPr>
        <p:spPr>
          <a:xfrm>
            <a:off x="629586" y="2318685"/>
            <a:ext cx="11152682" cy="4396907"/>
          </a:xfrm>
        </p:spPr>
        <p:txBody>
          <a:bodyPr>
            <a:noAutofit/>
          </a:bodyPr>
          <a:lstStyle/>
          <a:p>
            <a:pPr algn="r" rtl="1"/>
            <a:r>
              <a:rPr lang="ar-SA" sz="2200" b="1" dirty="0">
                <a:solidFill>
                  <a:schemeClr val="accent1">
                    <a:lumMod val="75000"/>
                  </a:schemeClr>
                </a:solidFill>
              </a:rPr>
              <a:t>الفيروسات</a:t>
            </a:r>
            <a:r>
              <a:rPr lang="en-US" sz="2200" b="1" dirty="0">
                <a:solidFill>
                  <a:schemeClr val="accent1">
                    <a:lumMod val="75000"/>
                  </a:schemeClr>
                </a:solidFill>
              </a:rPr>
              <a:t>Viruses</a:t>
            </a:r>
            <a:r>
              <a:rPr lang="ar-SA" sz="2200" b="1" dirty="0">
                <a:solidFill>
                  <a:schemeClr val="accent1">
                    <a:lumMod val="75000"/>
                  </a:schemeClr>
                </a:solidFill>
              </a:rPr>
              <a:t>:</a:t>
            </a:r>
          </a:p>
          <a:p>
            <a:pPr lvl="1" algn="r" rtl="1">
              <a:buFont typeface="Wingdings" panose="05000000000000000000" pitchFamily="2" charset="2"/>
              <a:buChar char="§"/>
            </a:pPr>
            <a:r>
              <a:rPr lang="ar-SA" sz="2000" i="0" dirty="0"/>
              <a:t>هي برامج تعمل تلقائيا يتم تصميمها لإلحاق الضرر بأجهزة الحاسب اﻵلي كتدمير البيانات وحذفها أو تشفيرها أو اتلاف مكونات النظام </a:t>
            </a:r>
          </a:p>
          <a:p>
            <a:pPr lvl="1" algn="r" rtl="1">
              <a:buFont typeface="Wingdings" panose="05000000000000000000" pitchFamily="2" charset="2"/>
              <a:buChar char="§"/>
            </a:pPr>
            <a:r>
              <a:rPr lang="ar-SA" sz="2000" i="0" dirty="0"/>
              <a:t>ولها القدرة على اﻻنتشار حيث تنتقل الفيروسات من ملف الى اخر داخل الجهاز عن طريق وحدات التخزين المحمولة أو عن طريق شبكات الحاسب والبريد الالكتروني</a:t>
            </a:r>
          </a:p>
          <a:p>
            <a:pPr marL="457200" lvl="1" indent="0" algn="r" rtl="1">
              <a:buNone/>
            </a:pPr>
            <a:endParaRPr lang="en-US" sz="1800" i="0" dirty="0"/>
          </a:p>
          <a:p>
            <a:pPr algn="r" rtl="1"/>
            <a:r>
              <a:rPr lang="ar-SA" sz="2200" b="1" dirty="0">
                <a:solidFill>
                  <a:schemeClr val="accent1">
                    <a:lumMod val="75000"/>
                  </a:schemeClr>
                </a:solidFill>
              </a:rPr>
              <a:t>الديدان</a:t>
            </a:r>
            <a:r>
              <a:rPr lang="en-US" sz="2200" b="1" dirty="0">
                <a:solidFill>
                  <a:schemeClr val="accent1">
                    <a:lumMod val="75000"/>
                  </a:schemeClr>
                </a:solidFill>
              </a:rPr>
              <a:t>Worms</a:t>
            </a:r>
            <a:r>
              <a:rPr lang="ar-SA" sz="2200" b="1" dirty="0">
                <a:solidFill>
                  <a:schemeClr val="accent1">
                    <a:lumMod val="75000"/>
                  </a:schemeClr>
                </a:solidFill>
              </a:rPr>
              <a:t>:</a:t>
            </a:r>
          </a:p>
          <a:p>
            <a:pPr lvl="1" algn="r" rtl="1">
              <a:buFont typeface="Wingdings" panose="05000000000000000000" pitchFamily="2" charset="2"/>
              <a:buChar char="§"/>
            </a:pPr>
            <a:r>
              <a:rPr lang="ar-SA" sz="2000" i="0" dirty="0"/>
              <a:t>هي نوع مخصص من البرامج الخبيثة تشبه الفايروسات الى حد كبير حتى اصبح البعض يعتبرها من اشكال الفايروسات ولكنها تختلف عن الفايروسات وبقيه البرامج الخبيثة بان لها خاصية اعتمادها على نفسها و التكاثر تلقائيا في النظام أو الشبكة مما يجعل العمليات بطيئة أو متوقفة وتعطل موارد الشبكات</a:t>
            </a:r>
          </a:p>
          <a:p>
            <a:pPr lvl="1" algn="r" rtl="1">
              <a:buFont typeface="Wingdings" panose="05000000000000000000" pitchFamily="2" charset="2"/>
              <a:buChar char="§"/>
            </a:pPr>
            <a:r>
              <a:rPr lang="ar-SA" sz="2000" i="0" dirty="0"/>
              <a:t>ومن اشهر امثلة الديدان "</a:t>
            </a:r>
            <a:r>
              <a:rPr lang="en-US" sz="2000" i="0" dirty="0"/>
              <a:t> Blaster</a:t>
            </a:r>
            <a:r>
              <a:rPr lang="ar-SA" sz="2000" i="0" dirty="0"/>
              <a:t>" والذي اصاب الملايين من اجهزة الويندوز في عام 2003م  </a:t>
            </a:r>
            <a:endParaRPr lang="en-US" sz="2000" i="0" dirty="0"/>
          </a:p>
        </p:txBody>
      </p:sp>
      <p:sp>
        <p:nvSpPr>
          <p:cNvPr id="4" name="عنصر نائب لرقم الشريحة 3"/>
          <p:cNvSpPr>
            <a:spLocks noGrp="1"/>
          </p:cNvSpPr>
          <p:nvPr>
            <p:ph type="sldNum" sz="quarter" idx="12"/>
          </p:nvPr>
        </p:nvSpPr>
        <p:spPr/>
        <p:txBody>
          <a:bodyPr/>
          <a:lstStyle/>
          <a:p>
            <a:fld id="{989E8D0F-78D9-4C9D-B7DE-0F80A1302ACB}" type="slidenum">
              <a:rPr lang="en-US" smtClean="0"/>
              <a:t>7</a:t>
            </a:fld>
            <a:endParaRPr lang="en-US"/>
          </a:p>
        </p:txBody>
      </p:sp>
    </p:spTree>
    <p:extLst>
      <p:ext uri="{BB962C8B-B14F-4D97-AF65-F5344CB8AC3E}">
        <p14:creationId xmlns:p14="http://schemas.microsoft.com/office/powerpoint/2010/main" val="2689515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a:t>مهددات أمن المعلومات - تابع</a:t>
            </a:r>
            <a:endParaRPr lang="en-US" dirty="0"/>
          </a:p>
        </p:txBody>
      </p:sp>
      <p:sp>
        <p:nvSpPr>
          <p:cNvPr id="3" name="عنصر نائب للمحتوى 2"/>
          <p:cNvSpPr>
            <a:spLocks noGrp="1"/>
          </p:cNvSpPr>
          <p:nvPr>
            <p:ph idx="1"/>
          </p:nvPr>
        </p:nvSpPr>
        <p:spPr>
          <a:xfrm>
            <a:off x="554636" y="2603500"/>
            <a:ext cx="11092721" cy="3767320"/>
          </a:xfrm>
        </p:spPr>
        <p:txBody>
          <a:bodyPr>
            <a:noAutofit/>
          </a:bodyPr>
          <a:lstStyle/>
          <a:p>
            <a:pPr algn="r" rtl="1"/>
            <a:r>
              <a:rPr lang="ar-SA" sz="2200" b="1" dirty="0">
                <a:solidFill>
                  <a:schemeClr val="accent1">
                    <a:lumMod val="75000"/>
                  </a:schemeClr>
                </a:solidFill>
              </a:rPr>
              <a:t>برامج الفدية </a:t>
            </a:r>
            <a:r>
              <a:rPr lang="en-US" sz="2200" b="1" dirty="0">
                <a:solidFill>
                  <a:schemeClr val="accent1">
                    <a:lumMod val="75000"/>
                  </a:schemeClr>
                </a:solidFill>
              </a:rPr>
              <a:t>Ransomware</a:t>
            </a:r>
            <a:endParaRPr lang="ar-SA" sz="2200" b="1" dirty="0">
              <a:solidFill>
                <a:schemeClr val="accent1">
                  <a:lumMod val="75000"/>
                </a:schemeClr>
              </a:solidFill>
            </a:endParaRPr>
          </a:p>
          <a:p>
            <a:pPr lvl="1" algn="r" rtl="1">
              <a:buFont typeface="Wingdings" panose="05000000000000000000" pitchFamily="2" charset="2"/>
              <a:buChar char="§"/>
            </a:pPr>
            <a:r>
              <a:rPr lang="ar-SA" sz="2000" i="0" dirty="0"/>
              <a:t>هي نوع من أنواع البرامج الخبيثة تقوم بتشفير كامل الملفات والمعلومات في جهاز الضحية ويطلب البرنامج مقابل مادي من الضحية لفك التشفير وإرجاع المعلومات</a:t>
            </a:r>
          </a:p>
          <a:p>
            <a:pPr lvl="1" algn="r" rtl="1">
              <a:buFont typeface="Wingdings" panose="05000000000000000000" pitchFamily="2" charset="2"/>
              <a:buChar char="§"/>
            </a:pPr>
            <a:r>
              <a:rPr lang="ar-SA" sz="2000" i="0" dirty="0"/>
              <a:t>وزاد ظهور هذا النوع من البرامج الخبيثة في السنوات الاخيرة ومن اشهر الامثلة على ذلك برنامج الفدية المسمى "</a:t>
            </a:r>
            <a:r>
              <a:rPr lang="en-US" sz="2000" i="0" dirty="0" err="1"/>
              <a:t>WannaCry</a:t>
            </a:r>
            <a:r>
              <a:rPr lang="ar-SA" sz="2000" i="0" dirty="0"/>
              <a:t>" والذي ظهر في منتصف عام 2017 م واصاب خلال يوم واحد اكثر من 230,000 جهاز في 150 دولة </a:t>
            </a:r>
          </a:p>
          <a:p>
            <a:pPr algn="r" rtl="1"/>
            <a:endParaRPr lang="ar-SA" sz="2400" b="1" dirty="0"/>
          </a:p>
          <a:p>
            <a:pPr algn="r" rtl="1"/>
            <a:r>
              <a:rPr lang="ar-SA" sz="2200" b="1" dirty="0">
                <a:solidFill>
                  <a:schemeClr val="accent1">
                    <a:lumMod val="75000"/>
                  </a:schemeClr>
                </a:solidFill>
              </a:rPr>
              <a:t>برامج التجسس </a:t>
            </a:r>
            <a:r>
              <a:rPr lang="en-US" sz="2200" b="1" dirty="0">
                <a:solidFill>
                  <a:schemeClr val="accent1">
                    <a:lumMod val="75000"/>
                  </a:schemeClr>
                </a:solidFill>
              </a:rPr>
              <a:t>Spyware</a:t>
            </a:r>
            <a:endParaRPr lang="ar-SA" sz="2200" b="1" dirty="0">
              <a:solidFill>
                <a:schemeClr val="accent1">
                  <a:lumMod val="75000"/>
                </a:schemeClr>
              </a:solidFill>
            </a:endParaRPr>
          </a:p>
          <a:p>
            <a:pPr lvl="1" algn="r" rtl="1">
              <a:buFont typeface="Wingdings" panose="05000000000000000000" pitchFamily="2" charset="2"/>
              <a:buChar char="§"/>
            </a:pPr>
            <a:r>
              <a:rPr lang="ar-SA" sz="2000" i="0" dirty="0"/>
              <a:t>هي برامج خبيثة لها القدرة على التخفي في الجهاز ومتابعة كل العمليات على الجهاز ويمكنها سرقة الهوية والمعلومات الشخصية وتسجيل الضغطات على لوحة المفاتيح وإرسالها الى جهات خارجية</a:t>
            </a:r>
            <a:endParaRPr lang="en-US" sz="2000" i="0" dirty="0"/>
          </a:p>
        </p:txBody>
      </p:sp>
      <p:sp>
        <p:nvSpPr>
          <p:cNvPr id="4" name="عنصر نائب لرقم الشريحة 3"/>
          <p:cNvSpPr>
            <a:spLocks noGrp="1"/>
          </p:cNvSpPr>
          <p:nvPr>
            <p:ph type="sldNum" sz="quarter" idx="12"/>
          </p:nvPr>
        </p:nvSpPr>
        <p:spPr/>
        <p:txBody>
          <a:bodyPr/>
          <a:lstStyle/>
          <a:p>
            <a:fld id="{989E8D0F-78D9-4C9D-B7DE-0F80A1302ACB}" type="slidenum">
              <a:rPr lang="en-US" smtClean="0"/>
              <a:t>8</a:t>
            </a:fld>
            <a:endParaRPr lang="en-US"/>
          </a:p>
        </p:txBody>
      </p:sp>
    </p:spTree>
    <p:extLst>
      <p:ext uri="{BB962C8B-B14F-4D97-AF65-F5344CB8AC3E}">
        <p14:creationId xmlns:p14="http://schemas.microsoft.com/office/powerpoint/2010/main" val="3587253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a:t>مهددات أمن المعلومات - تابع</a:t>
            </a:r>
            <a:endParaRPr lang="en-US" dirty="0"/>
          </a:p>
        </p:txBody>
      </p:sp>
      <p:sp>
        <p:nvSpPr>
          <p:cNvPr id="3" name="عنصر نائب للمحتوى 2"/>
          <p:cNvSpPr>
            <a:spLocks noGrp="1"/>
          </p:cNvSpPr>
          <p:nvPr>
            <p:ph idx="1"/>
          </p:nvPr>
        </p:nvSpPr>
        <p:spPr>
          <a:xfrm>
            <a:off x="1251678" y="906088"/>
            <a:ext cx="10178322" cy="4264701"/>
          </a:xfrm>
        </p:spPr>
        <p:txBody>
          <a:bodyPr>
            <a:noAutofit/>
          </a:bodyPr>
          <a:lstStyle/>
          <a:p>
            <a:pPr algn="r" rtl="1"/>
            <a:endParaRPr lang="ar-SA" sz="2200" b="1" dirty="0">
              <a:solidFill>
                <a:schemeClr val="accent1">
                  <a:lumMod val="75000"/>
                </a:schemeClr>
              </a:solidFill>
            </a:endParaRPr>
          </a:p>
          <a:p>
            <a:pPr algn="r" rtl="1"/>
            <a:r>
              <a:rPr lang="ar-SA" sz="2200" b="1" dirty="0">
                <a:solidFill>
                  <a:schemeClr val="accent1">
                    <a:lumMod val="75000"/>
                  </a:schemeClr>
                </a:solidFill>
              </a:rPr>
              <a:t>برامج الإعلانات المزعجة </a:t>
            </a:r>
            <a:r>
              <a:rPr lang="en-US" sz="2200" b="1" dirty="0">
                <a:solidFill>
                  <a:schemeClr val="accent1">
                    <a:lumMod val="75000"/>
                  </a:schemeClr>
                </a:solidFill>
              </a:rPr>
              <a:t>Adware</a:t>
            </a:r>
            <a:endParaRPr lang="ar-SA" sz="2200" b="1" dirty="0">
              <a:solidFill>
                <a:schemeClr val="accent1">
                  <a:lumMod val="75000"/>
                </a:schemeClr>
              </a:solidFill>
            </a:endParaRPr>
          </a:p>
          <a:p>
            <a:pPr lvl="1" algn="r" rtl="1">
              <a:buFont typeface="Wingdings" panose="05000000000000000000" pitchFamily="2" charset="2"/>
              <a:buChar char="§"/>
            </a:pPr>
            <a:r>
              <a:rPr lang="ar-SA" sz="2200" i="0" dirty="0"/>
              <a:t>هي شبيهه ببرامج التجسس ولها نفس الخصائص تقريبا ولكن الهدف منها نشر الإعلانات وجمع بينات من المستخدمين</a:t>
            </a:r>
          </a:p>
          <a:p>
            <a:pPr lvl="1" algn="r" rtl="1"/>
            <a:endParaRPr lang="ar-SA" sz="2200" dirty="0"/>
          </a:p>
          <a:p>
            <a:pPr marL="457200" lvl="1" indent="0" algn="r" rtl="1">
              <a:buNone/>
            </a:pPr>
            <a:endParaRPr lang="ar-SA" sz="2200" dirty="0"/>
          </a:p>
          <a:p>
            <a:pPr marL="0" indent="0" algn="r" rtl="1">
              <a:buNone/>
            </a:pPr>
            <a:endParaRPr lang="ar-SA" sz="2200" b="1" dirty="0">
              <a:solidFill>
                <a:schemeClr val="accent1">
                  <a:lumMod val="75000"/>
                </a:schemeClr>
              </a:solidFill>
            </a:endParaRPr>
          </a:p>
          <a:p>
            <a:pPr algn="r" rtl="1"/>
            <a:r>
              <a:rPr lang="ar-SA" sz="2200" b="1" dirty="0">
                <a:solidFill>
                  <a:schemeClr val="accent1">
                    <a:lumMod val="75000"/>
                  </a:schemeClr>
                </a:solidFill>
              </a:rPr>
              <a:t>برامج الاحتيالية او البلاغ الكاذب </a:t>
            </a:r>
            <a:r>
              <a:rPr lang="en-US" sz="2200" b="1" dirty="0">
                <a:solidFill>
                  <a:schemeClr val="accent1">
                    <a:lumMod val="75000"/>
                  </a:schemeClr>
                </a:solidFill>
              </a:rPr>
              <a:t>Hoax</a:t>
            </a:r>
            <a:endParaRPr lang="ar-SA" sz="2200" b="1" dirty="0">
              <a:solidFill>
                <a:schemeClr val="accent1">
                  <a:lumMod val="75000"/>
                </a:schemeClr>
              </a:solidFill>
            </a:endParaRPr>
          </a:p>
          <a:p>
            <a:pPr lvl="1" algn="r" rtl="1">
              <a:buFont typeface="Wingdings" panose="05000000000000000000" pitchFamily="2" charset="2"/>
              <a:buChar char="§"/>
            </a:pPr>
            <a:r>
              <a:rPr lang="ar-SA" sz="2200" i="0" dirty="0"/>
              <a:t>هي إعلانات منبثقه تظهر للمستخدم تتظاهر بأنها برامج مكافحة للفيروسات وأن الجهاز يحتاج الى تحديث أو مسح لاكتشاف الفيروسات ولكنها في الحقيقة يمكن أن تحتوى على برامج خبيثة أخرى قد تصيب النظام بمجرد الضغط ومتابعة تعليمات ذلك الرسالة. كما من الممكن ان تكون تنبيهات كاذبة كوجوب تحميل مشغل الفلاش مثلا </a:t>
            </a:r>
            <a:endParaRPr lang="en-US" sz="2200" i="0" dirty="0"/>
          </a:p>
        </p:txBody>
      </p:sp>
      <p:sp>
        <p:nvSpPr>
          <p:cNvPr id="5" name="عنصر نائب لرقم الشريحة 4"/>
          <p:cNvSpPr>
            <a:spLocks noGrp="1"/>
          </p:cNvSpPr>
          <p:nvPr>
            <p:ph type="sldNum" sz="quarter" idx="12"/>
          </p:nvPr>
        </p:nvSpPr>
        <p:spPr/>
        <p:txBody>
          <a:bodyPr/>
          <a:lstStyle/>
          <a:p>
            <a:fld id="{989E8D0F-78D9-4C9D-B7DE-0F80A1302ACB}" type="slidenum">
              <a:rPr lang="en-US" smtClean="0"/>
              <a:t>9</a:t>
            </a:fld>
            <a:endParaRPr lang="en-US"/>
          </a:p>
        </p:txBody>
      </p:sp>
      <p:pic>
        <p:nvPicPr>
          <p:cNvPr id="4" name="Picture 11306" descr="G:\xx\adware.png"/>
          <p:cNvPicPr/>
          <p:nvPr/>
        </p:nvPicPr>
        <p:blipFill>
          <a:blip r:embed="rId2">
            <a:extLst>
              <a:ext uri="{28A0092B-C50C-407E-A947-70E740481C1C}">
                <a14:useLocalDpi xmlns:a14="http://schemas.microsoft.com/office/drawing/2010/main" val="0"/>
              </a:ext>
            </a:extLst>
          </a:blip>
          <a:srcRect/>
          <a:stretch>
            <a:fillRect/>
          </a:stretch>
        </p:blipFill>
        <p:spPr bwMode="auto">
          <a:xfrm>
            <a:off x="2202305" y="2171153"/>
            <a:ext cx="3648101" cy="1759265"/>
          </a:xfrm>
          <a:prstGeom prst="rect">
            <a:avLst/>
          </a:prstGeom>
          <a:noFill/>
          <a:ln>
            <a:noFill/>
          </a:ln>
        </p:spPr>
      </p:pic>
    </p:spTree>
    <p:extLst>
      <p:ext uri="{BB962C8B-B14F-4D97-AF65-F5344CB8AC3E}">
        <p14:creationId xmlns:p14="http://schemas.microsoft.com/office/powerpoint/2010/main" val="2004582202"/>
      </p:ext>
    </p:extLst>
  </p:cSld>
  <p:clrMapOvr>
    <a:masterClrMapping/>
  </p:clrMapOvr>
</p:sld>
</file>

<file path=ppt/theme/theme1.xml><?xml version="1.0" encoding="utf-8"?>
<a:theme xmlns:a="http://schemas.openxmlformats.org/drawingml/2006/main" name="قص">
  <a:themeElements>
    <a:clrScheme name="قص">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قص">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قص">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TM10001105[[fn=قص]]</Template>
  <TotalTime>306</TotalTime>
  <Words>2197</Words>
  <Application>Microsoft Office PowerPoint</Application>
  <PresentationFormat>شاشة عريضة</PresentationFormat>
  <Paragraphs>208</Paragraphs>
  <Slides>25</Slides>
  <Notes>2</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25</vt:i4>
      </vt:variant>
    </vt:vector>
  </HeadingPairs>
  <TitlesOfParts>
    <vt:vector size="30" baseType="lpstr">
      <vt:lpstr>Arial</vt:lpstr>
      <vt:lpstr>Calibri</vt:lpstr>
      <vt:lpstr>Franklin Gothic Book</vt:lpstr>
      <vt:lpstr>Wingdings</vt:lpstr>
      <vt:lpstr>قص</vt:lpstr>
      <vt:lpstr>أمن وحماية البيانات</vt:lpstr>
      <vt:lpstr>أمن المعلومات Information security (InfoSec)</vt:lpstr>
      <vt:lpstr>عناصر أمن المعلومات </vt:lpstr>
      <vt:lpstr>- تابع عناصر أمن المعلومات </vt:lpstr>
      <vt:lpstr>مهددات أمن المعلومات</vt:lpstr>
      <vt:lpstr>مهددات أمن المعلومات - تابع</vt:lpstr>
      <vt:lpstr>مهددات أمن المعلومات - تابع</vt:lpstr>
      <vt:lpstr>مهددات أمن المعلومات - تابع</vt:lpstr>
      <vt:lpstr>مهددات أمن المعلومات - تابع</vt:lpstr>
      <vt:lpstr>مهددات أمن المعلومات - تابع</vt:lpstr>
      <vt:lpstr>مهددات أمن المعلومات - تابع</vt:lpstr>
      <vt:lpstr>مهددات أمن المعلومات - تابع</vt:lpstr>
      <vt:lpstr>مهددات أمن المعلومات - تابع</vt:lpstr>
      <vt:lpstr>مهددات أمن المعلومات - تابع</vt:lpstr>
      <vt:lpstr>مهددات أمن المعلومات - تابع</vt:lpstr>
      <vt:lpstr>مهددات أمن المعلومات - تابع</vt:lpstr>
      <vt:lpstr>مهددات أمن المعلومات - تابع</vt:lpstr>
      <vt:lpstr>الخصوصية</vt:lpstr>
      <vt:lpstr>مهددات الخصوصية</vt:lpstr>
      <vt:lpstr>مهددات الخصوصية</vt:lpstr>
      <vt:lpstr>طرق الوقاية والحماية</vt:lpstr>
      <vt:lpstr>طرق الوقاية والحماية</vt:lpstr>
      <vt:lpstr>طرق الوقاية والحماية</vt:lpstr>
      <vt:lpstr>طرق الوقاية والحماية</vt:lpstr>
      <vt:lpstr>طرق الوقاية والحماية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مقدمة في أمن المعلومات والخصوصية والجرائم المعلوماتية</dc:title>
  <dc:creator>Hanan Abdulrahman Mohammed Alhussai</dc:creator>
  <cp:lastModifiedBy>Acer ifive</cp:lastModifiedBy>
  <cp:revision>95</cp:revision>
  <dcterms:created xsi:type="dcterms:W3CDTF">2017-11-06T14:05:24Z</dcterms:created>
  <dcterms:modified xsi:type="dcterms:W3CDTF">2023-10-15T05:08:41Z</dcterms:modified>
</cp:coreProperties>
</file>