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0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2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4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86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292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77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5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302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045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01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65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7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38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04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08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2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4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2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2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2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2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9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1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0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1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AppData\Local\Temp\Rar$DIa3156.19653\طبعة تجريبية_pages-to-jpg-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86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AppData\Local\Temp\Rar$DIa3156.23279\طبعة تجريبية_pages-to-jpg-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08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AppData\Local\Temp\Rar$DIa3156.26930\طبعة تجريبية_pages-to-jpg-0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064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admin\AppData\Local\Temp\Rar$DIa3156.30000\طبعة تجريبية_pages-to-jpg-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427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admin</dc:creator>
  <cp:lastModifiedBy>EASY LIFE</cp:lastModifiedBy>
  <cp:revision>2</cp:revision>
  <dcterms:created xsi:type="dcterms:W3CDTF">2020-07-07T07:16:26Z</dcterms:created>
  <dcterms:modified xsi:type="dcterms:W3CDTF">2021-07-04T11:53:36Z</dcterms:modified>
</cp:coreProperties>
</file>