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6A3C-2DDE-43CC-9F0B-1D63A1358DA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68E0-2CFF-404B-8795-1DA03601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17/01/1446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4F271C">
                    <a:satMod val="130000"/>
                  </a:srgbClr>
                </a:solidFill>
              </a:rPr>
              <a:t>التسويق المصرفي – الفصل الأول: مدخل إلى علم التسويق المصرفي</a:t>
            </a:r>
            <a:r>
              <a:rPr lang="ar-JO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ar-JO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ar-SA" sz="2800" dirty="0">
                <a:solidFill>
                  <a:srgbClr val="4F271C">
                    <a:satMod val="130000"/>
                  </a:srgbClr>
                </a:solidFill>
              </a:rPr>
              <a:t>د. </a:t>
            </a:r>
            <a:r>
              <a:rPr lang="ar-SA" sz="2800">
                <a:solidFill>
                  <a:srgbClr val="4F271C">
                    <a:satMod val="130000"/>
                  </a:srgbClr>
                </a:solidFill>
              </a:rPr>
              <a:t>محمد احمد سيد احمد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  <a:p>
            <a:pPr lvl="0" rtl="1"/>
            <a:r>
              <a:rPr lang="ar-SA" sz="2000" dirty="0"/>
              <a:t>الفصل </a:t>
            </a:r>
            <a:r>
              <a:rPr lang="ar-SA" sz="2000" dirty="0" smtClean="0"/>
              <a:t>الصيفي: </a:t>
            </a:r>
            <a:r>
              <a:rPr lang="en-US" sz="2000" dirty="0" smtClean="0"/>
              <a:t>2024-2023</a:t>
            </a:r>
            <a:endParaRPr lang="en-US" sz="2000" dirty="0"/>
          </a:p>
          <a:p>
            <a:pPr lvl="0" rtl="1"/>
            <a:r>
              <a:rPr lang="ar-JO" sz="2000" dirty="0" smtClean="0"/>
              <a:t>المحاضرة ال</a:t>
            </a:r>
            <a:r>
              <a:rPr lang="ar-SA" sz="2000" dirty="0" smtClean="0"/>
              <a:t>ثانية</a:t>
            </a:r>
            <a:r>
              <a:rPr lang="ar-JO" sz="2000" dirty="0" smtClean="0"/>
              <a:t> : </a:t>
            </a:r>
            <a:r>
              <a:rPr lang="en-US" sz="2000" dirty="0" smtClean="0"/>
              <a:t>2024-07-22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dirty="0" smtClean="0"/>
              <a:t>كلية الأعمال والاقتصاد</a:t>
            </a:r>
            <a:endParaRPr lang="en-US" dirty="0"/>
          </a:p>
          <a:p>
            <a:pPr lvl="0" algn="ctr" rtl="1"/>
            <a:r>
              <a:rPr lang="ar-SA" dirty="0" smtClean="0"/>
              <a:t>قسم العلوم المالية</a:t>
            </a:r>
            <a:endParaRPr lang="en-US" dirty="0"/>
          </a:p>
          <a:p>
            <a:pPr lvl="0" algn="ctr" rtl="1"/>
            <a:r>
              <a:rPr lang="ar-SA" dirty="0"/>
              <a:t> </a:t>
            </a:r>
            <a:endParaRPr lang="en-US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854071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51176"/>
            <a:ext cx="4680520" cy="5615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4"/>
            <a:ext cx="7891148" cy="194421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3356991"/>
            <a:ext cx="2922596" cy="72008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56702"/>
            <a:ext cx="7891149" cy="95647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13176"/>
            <a:ext cx="789114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981819" cy="158417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638824" cy="504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88780"/>
            <a:ext cx="8022780" cy="132825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688687"/>
            <a:ext cx="8036510" cy="27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8075989" cy="129614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8077248" cy="100811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8044211" cy="93610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8077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4113775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92720"/>
            <a:ext cx="7990216" cy="170017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0" y="2348880"/>
            <a:ext cx="7990216" cy="216024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7" y="4337899"/>
            <a:ext cx="7990216" cy="165618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65" y="5959473"/>
            <a:ext cx="653964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347685" cy="79208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92696"/>
            <a:ext cx="4498546" cy="7200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810914" cy="115212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781091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5004615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8012302" cy="8640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9" y="1799228"/>
            <a:ext cx="7940294" cy="158417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68219"/>
            <a:ext cx="7940294" cy="144016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08378"/>
            <a:ext cx="7834381" cy="17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3007686" cy="43204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861442" cy="259228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85" y="3231022"/>
            <a:ext cx="7789434" cy="151216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30494"/>
            <a:ext cx="7803163" cy="17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3943475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845424" cy="194421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581166"/>
            <a:ext cx="7845424" cy="120787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789039"/>
            <a:ext cx="7845423" cy="108012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869160"/>
            <a:ext cx="784542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916</TotalTime>
  <Words>27</Words>
  <Application>Microsoft Office PowerPoint</Application>
  <PresentationFormat>عرض على الشاشة (3:4)‏</PresentationFormat>
  <Paragraphs>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انقلاب</vt:lpstr>
      <vt:lpstr>التسويق المصرفي – الفصل الأول: مدخل إلى علم التسويق المصرفي د. محمد احمد سيد احمد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hp</cp:lastModifiedBy>
  <cp:revision>69</cp:revision>
  <dcterms:created xsi:type="dcterms:W3CDTF">2020-06-09T13:55:15Z</dcterms:created>
  <dcterms:modified xsi:type="dcterms:W3CDTF">2024-07-23T16:11:55Z</dcterms:modified>
</cp:coreProperties>
</file>