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2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السادس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: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تسعير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الخدمات المصرفية</a:t>
            </a:r>
            <a:br>
              <a:rPr lang="ar-SA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 smtClean="0">
                <a:solidFill>
                  <a:srgbClr val="4F271C">
                    <a:satMod val="130000"/>
                  </a:srgbClr>
                </a:solidFill>
              </a:rPr>
              <a:t>د</a:t>
            </a: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</a:t>
            </a:r>
            <a:r>
              <a:rPr lang="ar-SA" sz="2000" dirty="0" smtClean="0"/>
              <a:t>ثانية</a:t>
            </a:r>
            <a:r>
              <a:rPr lang="ar-JO" sz="2000" dirty="0" smtClean="0"/>
              <a:t> : </a:t>
            </a:r>
            <a:r>
              <a:rPr lang="en-US" sz="2000" dirty="0" smtClean="0"/>
              <a:t>2024-08-19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2"/>
            <a:ext cx="2592288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7344816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7272808" cy="5832648"/>
          </a:xfrm>
        </p:spPr>
      </p:pic>
    </p:spTree>
    <p:extLst>
      <p:ext uri="{BB962C8B-B14F-4D97-AF65-F5344CB8AC3E}">
        <p14:creationId xmlns:p14="http://schemas.microsoft.com/office/powerpoint/2010/main" val="13005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7344816" cy="5904655"/>
          </a:xfrm>
        </p:spPr>
      </p:pic>
    </p:spTree>
    <p:extLst>
      <p:ext uri="{BB962C8B-B14F-4D97-AF65-F5344CB8AC3E}">
        <p14:creationId xmlns:p14="http://schemas.microsoft.com/office/powerpoint/2010/main" val="27042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508"/>
            <a:ext cx="4879263" cy="663187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891148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556792"/>
            <a:ext cx="7891148" cy="93610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994605" cy="6480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789114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49360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909811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1700808"/>
            <a:ext cx="6325800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381585" cy="5760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790981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3228686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864864" cy="29523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96" y="3645024"/>
            <a:ext cx="4332128" cy="10081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4653136"/>
            <a:ext cx="77885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3064453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8016500" cy="288032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67" y="3573016"/>
            <a:ext cx="78149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624"/>
            <a:ext cx="4788907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620688"/>
            <a:ext cx="7998544" cy="21602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5084524" cy="7200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1" y="3501008"/>
            <a:ext cx="7970139" cy="28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562442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914010" cy="165618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348880"/>
            <a:ext cx="2873450" cy="72008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7914011" cy="259228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61248"/>
            <a:ext cx="784200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999371" cy="86409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856466" cy="79208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769217" cy="10081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68" y="2852936"/>
            <a:ext cx="7856466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48" y="3573016"/>
            <a:ext cx="7769217" cy="86409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17" y="4437112"/>
            <a:ext cx="7769217" cy="108012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18" y="5517232"/>
            <a:ext cx="769944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3149833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909811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909811" cy="25922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79098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1415</TotalTime>
  <Words>25</Words>
  <Application>Microsoft Office PowerPoint</Application>
  <PresentationFormat>عرض على الشاشة (3:4)‏</PresentationFormat>
  <Paragraphs>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التسويق المصرفي – الفصل السادس: تسعير الخدمات المصرفية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100</cp:revision>
  <dcterms:created xsi:type="dcterms:W3CDTF">2020-06-09T13:55:15Z</dcterms:created>
  <dcterms:modified xsi:type="dcterms:W3CDTF">2024-08-21T19:30:49Z</dcterms:modified>
</cp:coreProperties>
</file>