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0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3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3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9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06D3A-8BED-46A9-86FD-06795ACD7613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AC5C-ED40-468F-AD59-67FFD466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a4332.38366\طبعة تجريبية_pages-to-jpg-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7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AppData\Local\Temp\Rar$DIa4332.34413\طبعة تجريبية_pages-to-jpg-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7236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نسق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admin</cp:lastModifiedBy>
  <cp:revision>1</cp:revision>
  <dcterms:created xsi:type="dcterms:W3CDTF">2020-07-07T06:57:11Z</dcterms:created>
  <dcterms:modified xsi:type="dcterms:W3CDTF">2020-07-07T06:59:01Z</dcterms:modified>
</cp:coreProperties>
</file>