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2" r:id="rId5"/>
    <p:sldId id="273" r:id="rId6"/>
    <p:sldId id="274" r:id="rId7"/>
    <p:sldId id="275" r:id="rId8"/>
    <p:sldId id="281" r:id="rId9"/>
    <p:sldId id="278" r:id="rId10"/>
    <p:sldId id="277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SQL (DML)</a:t>
            </a:r>
            <a:br>
              <a:rPr lang="en-US" b="0" dirty="0"/>
            </a:br>
            <a:r>
              <a:rPr lang="en-US" b="0" dirty="0"/>
              <a:t>The SQL UPDATE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/>
              <a:t>The UPDATE statement is used to modify the existing records in a table.</a:t>
            </a:r>
          </a:p>
          <a:p>
            <a:endParaRPr lang="en-US" dirty="0"/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UPDATE 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table_name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SET 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column1 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 value1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 column2 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 value2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...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WHERE 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Example:</a:t>
            </a:r>
          </a:p>
          <a:p>
            <a:pPr marL="742950" lvl="2" indent="-342900"/>
            <a:r>
              <a:rPr lang="en-US" sz="2000" dirty="0">
                <a:latin typeface="Courier New" pitchFamily="49" charset="0"/>
                <a:cs typeface="Courier New" pitchFamily="49" charset="0"/>
              </a:rPr>
              <a:t>update employees set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first_name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='Ali',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last_name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='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Jaber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', email='a.jaber@ptuk.edu.ps' where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employee_id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=199;</a:t>
            </a:r>
          </a:p>
        </p:txBody>
      </p:sp>
    </p:spTree>
    <p:extLst>
      <p:ext uri="{BB962C8B-B14F-4D97-AF65-F5344CB8AC3E}">
        <p14:creationId xmlns:p14="http://schemas.microsoft.com/office/powerpoint/2010/main" val="2400358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IN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IN operator allows you to specify multiple values in a WHERE clause.</a:t>
            </a:r>
          </a:p>
          <a:p>
            <a:endParaRPr lang="en-US" dirty="0"/>
          </a:p>
          <a:p>
            <a:r>
              <a:rPr lang="en-US" dirty="0"/>
              <a:t>The IN operator is a shorthand for multiple OR conditions.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(s)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table_name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WHERE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IN 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value1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 value2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...);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WHERE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IN (SELECT STATEMENT);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23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Aliases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SQL aliases are used to give a table, or a column in a table, a temporary name.</a:t>
            </a:r>
          </a:p>
          <a:p>
            <a:endParaRPr lang="en-US" dirty="0"/>
          </a:p>
          <a:p>
            <a:r>
              <a:rPr lang="en-US" dirty="0"/>
              <a:t>Aliases are often used to make column names more readable.</a:t>
            </a:r>
          </a:p>
          <a:p>
            <a:endParaRPr lang="en-US" dirty="0"/>
          </a:p>
          <a:p>
            <a:r>
              <a:rPr lang="en-US" dirty="0"/>
              <a:t>An alias only exists for the duration of the query.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AS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alias_name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AS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alias_name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4154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DELETE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 statement is used to delete existing records in a table.</a:t>
            </a:r>
          </a:p>
          <a:p>
            <a:endParaRPr lang="en-US" dirty="0"/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DELETE FROM 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table_name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WHERE condition;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delete from employees where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employee_id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=199;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85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LIMIT 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Limit Clause is used to specify the number of records to return.</a:t>
            </a:r>
          </a:p>
          <a:p>
            <a:endParaRPr lang="en-US" dirty="0"/>
          </a:p>
          <a:p>
            <a:r>
              <a:rPr lang="en-US" dirty="0"/>
              <a:t>The LIMIT Clause is useful on large tables with thousands of records. Returning a large number of records can impact on performance.</a:t>
            </a:r>
          </a:p>
          <a:p>
            <a:endParaRPr lang="en-US" dirty="0"/>
          </a:p>
          <a:p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SELECT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column_name</a:t>
            </a:r>
            <a:r>
              <a:rPr lang="en-US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(s)</a:t>
            </a:r>
            <a:br>
              <a:rPr lang="en-US" sz="2400" dirty="0"/>
            </a:b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FROM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table_name</a:t>
            </a:r>
            <a:br>
              <a:rPr lang="en-US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WHERE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condition</a:t>
            </a:r>
            <a:br>
              <a:rPr lang="en-US" sz="2400" dirty="0"/>
            </a:br>
            <a:r>
              <a:rPr lang="en-US" sz="2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LIMIT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2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number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40777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MIN() and MAX()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MIN() function returns the smallest value of the selected column.</a:t>
            </a:r>
          </a:p>
          <a:p>
            <a:endParaRPr lang="en-US" dirty="0"/>
          </a:p>
          <a:p>
            <a:r>
              <a:rPr lang="en-US" dirty="0"/>
              <a:t>The MAX() function returns the largest value of the selected column.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MIN(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table_name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WHERE 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6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MIN() &amp; MAX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select min(salary) as </a:t>
            </a:r>
            <a:r>
              <a:rPr lang="en-US" dirty="0" err="1"/>
              <a:t>minimum_salary</a:t>
            </a:r>
            <a:r>
              <a:rPr lang="en-US" dirty="0"/>
              <a:t> from employees;</a:t>
            </a:r>
          </a:p>
          <a:p>
            <a:pPr marL="1257300" lvl="3" indent="0">
              <a:buNone/>
            </a:pPr>
            <a:r>
              <a:rPr lang="en-US" dirty="0"/>
              <a:t>MINIMUM_SALARY</a:t>
            </a:r>
          </a:p>
          <a:p>
            <a:pPr marL="1257300" lvl="3" indent="0">
              <a:buNone/>
            </a:pPr>
            <a:r>
              <a:rPr lang="en-US" dirty="0"/>
              <a:t>--------------</a:t>
            </a:r>
          </a:p>
          <a:p>
            <a:pPr marL="1257300" lvl="3" indent="0">
              <a:buNone/>
            </a:pPr>
            <a:r>
              <a:rPr lang="en-US" dirty="0"/>
              <a:t>          2100</a:t>
            </a:r>
          </a:p>
          <a:p>
            <a:pPr marL="1257300" lvl="3" indent="0">
              <a:buNone/>
            </a:pPr>
            <a:endParaRPr lang="en-US" dirty="0"/>
          </a:p>
          <a:p>
            <a:pPr marL="342900" lvl="3" indent="-342900">
              <a:buFont typeface="Arial" pitchFamily="34" charset="0"/>
              <a:buChar char="•"/>
            </a:pPr>
            <a:r>
              <a:rPr lang="en-US" sz="3200" dirty="0"/>
              <a:t>select max(salary) as </a:t>
            </a:r>
            <a:r>
              <a:rPr lang="en-US" sz="3200" dirty="0" err="1"/>
              <a:t>maximum_salary</a:t>
            </a:r>
            <a:r>
              <a:rPr lang="en-US" sz="3200" dirty="0"/>
              <a:t> from employees;</a:t>
            </a:r>
          </a:p>
          <a:p>
            <a:pPr marL="1257300" lvl="3" indent="0">
              <a:buNone/>
            </a:pPr>
            <a:r>
              <a:rPr lang="en-US" dirty="0"/>
              <a:t>MAXIMUM_SALARY</a:t>
            </a:r>
          </a:p>
          <a:p>
            <a:pPr marL="1257300" lvl="3" indent="0">
              <a:buNone/>
            </a:pPr>
            <a:r>
              <a:rPr lang="en-US" dirty="0"/>
              <a:t>--------------</a:t>
            </a:r>
          </a:p>
          <a:p>
            <a:pPr marL="1257300" lvl="3" indent="0">
              <a:buNone/>
            </a:pPr>
            <a:r>
              <a:rPr lang="en-US" dirty="0"/>
              <a:t>         24000</a:t>
            </a:r>
          </a:p>
          <a:p>
            <a:pPr marL="1257300" lvl="3" indent="0">
              <a:buNone/>
            </a:pPr>
            <a:endParaRPr lang="en-US" dirty="0"/>
          </a:p>
          <a:p>
            <a:pPr marL="342900" lvl="3" indent="-342900">
              <a:buFont typeface="Arial" pitchFamily="34" charset="0"/>
              <a:buChar char="•"/>
            </a:pPr>
            <a:r>
              <a:rPr lang="en-US" sz="3200" dirty="0"/>
              <a:t>select min(salary) as </a:t>
            </a:r>
            <a:r>
              <a:rPr lang="en-US" sz="3200" dirty="0" err="1"/>
              <a:t>min_salary</a:t>
            </a:r>
            <a:r>
              <a:rPr lang="en-US" sz="3200" dirty="0"/>
              <a:t>, max(salary) as </a:t>
            </a:r>
            <a:r>
              <a:rPr lang="en-US" sz="3200" dirty="0" err="1"/>
              <a:t>max_salary</a:t>
            </a:r>
            <a:r>
              <a:rPr lang="en-US" sz="3200" dirty="0"/>
              <a:t> from employees;</a:t>
            </a:r>
          </a:p>
          <a:p>
            <a:pPr marL="1257300" lvl="3" indent="0">
              <a:buNone/>
            </a:pPr>
            <a:endParaRPr lang="en-US" dirty="0"/>
          </a:p>
          <a:p>
            <a:pPr marL="1257300" lvl="3" indent="0">
              <a:buNone/>
            </a:pPr>
            <a:r>
              <a:rPr lang="en-US" dirty="0"/>
              <a:t>MIN_SALARY MAX_SALARY</a:t>
            </a:r>
          </a:p>
          <a:p>
            <a:pPr marL="1257300" lvl="3" indent="0">
              <a:buNone/>
            </a:pPr>
            <a:r>
              <a:rPr lang="en-US" dirty="0"/>
              <a:t>---------- ----------</a:t>
            </a:r>
          </a:p>
          <a:p>
            <a:pPr marL="1257300" lvl="3" indent="0">
              <a:buNone/>
            </a:pPr>
            <a:r>
              <a:rPr lang="en-US" dirty="0"/>
              <a:t>      2100      24000</a:t>
            </a:r>
          </a:p>
          <a:p>
            <a:pPr marL="12573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6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COUNT(), AVG() and SUM() 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COUNT() function returns the number of rows that matches a specified criteria.</a:t>
            </a:r>
          </a:p>
          <a:p>
            <a:endParaRPr lang="en-US" dirty="0"/>
          </a:p>
          <a:p>
            <a:r>
              <a:rPr lang="en-US" dirty="0"/>
              <a:t>The AVG() function returns the average value of a numeric column.</a:t>
            </a:r>
          </a:p>
          <a:p>
            <a:endParaRPr lang="en-US" dirty="0"/>
          </a:p>
          <a:p>
            <a:r>
              <a:rPr lang="en-US" dirty="0"/>
              <a:t>The SUM() function returns the total sum of a numeric column.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6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COUNT()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 COUNT(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WHERE condition;</a:t>
            </a:r>
          </a:p>
          <a:p>
            <a:pPr marL="40005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SQL&gt; select count(*) from employees where salary=2600;</a:t>
            </a:r>
          </a:p>
          <a:p>
            <a:pPr marL="40005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COUNT(*)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----------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4</a:t>
            </a:r>
          </a:p>
        </p:txBody>
      </p:sp>
    </p:spTree>
    <p:extLst>
      <p:ext uri="{BB962C8B-B14F-4D97-AF65-F5344CB8AC3E}">
        <p14:creationId xmlns:p14="http://schemas.microsoft.com/office/powerpoint/2010/main" val="21227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COUNT()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Counting Rows: To count the number of rows in a table,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use the COUNT(*) function. This function counts all rows, regardless of whether they contain null values.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Counting Non-Null Values in Columns: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To count the number of non-null values in a column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COUNT(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function. This function counts only non-null values in the specified column</a:t>
            </a:r>
          </a:p>
        </p:txBody>
      </p:sp>
    </p:spTree>
    <p:extLst>
      <p:ext uri="{BB962C8B-B14F-4D97-AF65-F5344CB8AC3E}">
        <p14:creationId xmlns:p14="http://schemas.microsoft.com/office/powerpoint/2010/main" val="1197429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SQL BETWEEN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BETWEEN operator selects values within a given range. The values can be numbers, text, or dates.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(s)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BETWEEN value1 AND value2;</a:t>
            </a:r>
          </a:p>
        </p:txBody>
      </p:sp>
    </p:spTree>
    <p:extLst>
      <p:ext uri="{BB962C8B-B14F-4D97-AF65-F5344CB8AC3E}">
        <p14:creationId xmlns:p14="http://schemas.microsoft.com/office/powerpoint/2010/main" val="531650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650</Words>
  <Application>Microsoft Office PowerPoint</Application>
  <PresentationFormat>عرض على الشاشة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Consolas</vt:lpstr>
      <vt:lpstr>Courier New</vt:lpstr>
      <vt:lpstr>Office Theme</vt:lpstr>
      <vt:lpstr>SQL (DML) The SQL UPDATE Statement</vt:lpstr>
      <vt:lpstr>The SQL DELETE Statement</vt:lpstr>
      <vt:lpstr>LIMIT Clause</vt:lpstr>
      <vt:lpstr>The SQL MIN() and MAX() Functions</vt:lpstr>
      <vt:lpstr>MIN() &amp; MAX Examples</vt:lpstr>
      <vt:lpstr>COUNT(), AVG() and SUM() Functions</vt:lpstr>
      <vt:lpstr>COUNT() Example</vt:lpstr>
      <vt:lpstr>COUNT() Example</vt:lpstr>
      <vt:lpstr>The SQL BETWEEN Operator</vt:lpstr>
      <vt:lpstr>The SQL IN Operator</vt:lpstr>
      <vt:lpstr>SQL Aliases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user</dc:creator>
  <cp:lastModifiedBy>Lona Sleet</cp:lastModifiedBy>
  <cp:revision>108</cp:revision>
  <dcterms:created xsi:type="dcterms:W3CDTF">2006-08-16T00:00:00Z</dcterms:created>
  <dcterms:modified xsi:type="dcterms:W3CDTF">2024-08-11T17:06:37Z</dcterms:modified>
</cp:coreProperties>
</file>