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4" r:id="rId3"/>
    <p:sldId id="289" r:id="rId4"/>
    <p:sldId id="275" r:id="rId5"/>
    <p:sldId id="276" r:id="rId6"/>
    <p:sldId id="277" r:id="rId7"/>
    <p:sldId id="278" r:id="rId8"/>
    <p:sldId id="280" r:id="rId9"/>
    <p:sldId id="279"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7" d="100"/>
          <a:sy n="107" d="100"/>
        </p:scale>
        <p:origin x="173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80CB36B-BF14-45E6-970E-81FD69AA026C}" type="datetimeFigureOut">
              <a:rPr lang="ar-SA" smtClean="0"/>
              <a:pPr/>
              <a:t>06/05/45</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337189A7-AAAD-4D23-8723-C31B0F56FE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06/05/45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06/05/45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06/05/45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80CB36B-BF14-45E6-970E-81FD69AA026C}" type="datetimeFigureOut">
              <a:rPr lang="ar-SA" smtClean="0"/>
              <a:pPr/>
              <a:t>06/05/45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pPr/>
              <a:t>06/05/45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80CB36B-BF14-45E6-970E-81FD69AA026C}" type="datetimeFigureOut">
              <a:rPr lang="ar-SA" smtClean="0"/>
              <a:pPr/>
              <a:t>06/05/45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80CB36B-BF14-45E6-970E-81FD69AA026C}" type="datetimeFigureOut">
              <a:rPr lang="ar-SA" smtClean="0"/>
              <a:pPr/>
              <a:t>06/05/45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CB36B-BF14-45E6-970E-81FD69AA026C}" type="datetimeFigureOut">
              <a:rPr lang="ar-SA" smtClean="0"/>
              <a:pPr/>
              <a:t>06/05/45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pPr/>
              <a:t>06/05/45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80CB36B-BF14-45E6-970E-81FD69AA026C}" type="datetimeFigureOut">
              <a:rPr lang="ar-SA" smtClean="0"/>
              <a:pPr/>
              <a:t>06/05/45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337189A7-AAAD-4D23-8723-C31B0F56FE7A}"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0CB36B-BF14-45E6-970E-81FD69AA026C}" type="datetimeFigureOut">
              <a:rPr lang="ar-SA" smtClean="0"/>
              <a:pPr/>
              <a:t>06/05/45</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7189A7-AAAD-4D23-8723-C31B0F56FE7A}"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933700"/>
            <a:ext cx="7851648" cy="3276600"/>
          </a:xfrm>
        </p:spPr>
        <p:txBody>
          <a:bodyPr>
            <a:noAutofit/>
          </a:bodyPr>
          <a:lstStyle/>
          <a:p>
            <a:pPr algn="ctr"/>
            <a:br>
              <a:rPr lang="ar-SA" sz="9600" dirty="0">
                <a:solidFill>
                  <a:srgbClr val="FF0000"/>
                </a:solidFill>
              </a:rPr>
            </a:br>
            <a:br>
              <a:rPr lang="ar-SA" sz="9600" dirty="0">
                <a:solidFill>
                  <a:srgbClr val="FF0000"/>
                </a:solidFill>
              </a:rPr>
            </a:br>
            <a:br>
              <a:rPr lang="ar-SA" sz="9600" dirty="0">
                <a:solidFill>
                  <a:srgbClr val="FF0000"/>
                </a:solidFill>
              </a:rPr>
            </a:br>
            <a:br>
              <a:rPr lang="ar-SA" sz="9600" dirty="0">
                <a:solidFill>
                  <a:srgbClr val="FF0000"/>
                </a:solidFill>
              </a:rPr>
            </a:br>
            <a:br>
              <a:rPr lang="ar-SA" sz="9600" dirty="0">
                <a:solidFill>
                  <a:srgbClr val="FF0000"/>
                </a:solidFill>
              </a:rPr>
            </a:br>
            <a:r>
              <a:rPr lang="ar-SA" sz="9600" dirty="0">
                <a:solidFill>
                  <a:srgbClr val="FF0000"/>
                </a:solidFill>
              </a:rPr>
              <a:t>الحروب الاسرائيلية العربية </a:t>
            </a:r>
            <a:br>
              <a:rPr lang="ar-SA" sz="9600" dirty="0">
                <a:solidFill>
                  <a:srgbClr val="FF0000"/>
                </a:solidFill>
              </a:rPr>
            </a:br>
            <a:r>
              <a:rPr lang="ar-SA" sz="9600" dirty="0">
                <a:solidFill>
                  <a:srgbClr val="FF0000"/>
                </a:solidFill>
              </a:rPr>
              <a:t>1956</a:t>
            </a:r>
            <a:br>
              <a:rPr lang="ar-SA" sz="9600" dirty="0">
                <a:solidFill>
                  <a:srgbClr val="FF0000"/>
                </a:solidFill>
              </a:rPr>
            </a:br>
            <a:endParaRPr lang="ar-SA" sz="9600" dirty="0">
              <a:solidFill>
                <a:srgbClr val="FF0000"/>
              </a:solidFill>
            </a:endParaRPr>
          </a:p>
        </p:txBody>
      </p:sp>
      <p:sp>
        <p:nvSpPr>
          <p:cNvPr id="3" name="Subtitle 2"/>
          <p:cNvSpPr>
            <a:spLocks noGrp="1"/>
          </p:cNvSpPr>
          <p:nvPr>
            <p:ph type="subTitle" idx="1"/>
          </p:nvPr>
        </p:nvSpPr>
        <p:spPr>
          <a:xfrm>
            <a:off x="533400" y="4572000"/>
            <a:ext cx="7854696" cy="409136"/>
          </a:xfrm>
        </p:spPr>
        <p:txBody>
          <a:bodyPr>
            <a:normAutofit fontScale="92500" lnSpcReduction="20000"/>
          </a:bodyPr>
          <a:lstStyle/>
          <a:p>
            <a:endParaRPr lang="ar-SA"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762000"/>
            <a:ext cx="8229600" cy="1143000"/>
          </a:xfrm>
        </p:spPr>
        <p:txBody>
          <a:bodyPr/>
          <a:lstStyle/>
          <a:p>
            <a:pPr algn="ctr"/>
            <a:r>
              <a:rPr lang="ar-SA" dirty="0"/>
              <a:t>العدوان الثلاثي على مصر-1956</a:t>
            </a:r>
            <a:endParaRPr lang="en-US" dirty="0"/>
          </a:p>
        </p:txBody>
      </p:sp>
      <p:sp>
        <p:nvSpPr>
          <p:cNvPr id="3" name="عنصر نائب للمحتوى 2"/>
          <p:cNvSpPr>
            <a:spLocks noGrp="1"/>
          </p:cNvSpPr>
          <p:nvPr>
            <p:ph idx="1"/>
          </p:nvPr>
        </p:nvSpPr>
        <p:spPr/>
        <p:txBody>
          <a:bodyPr>
            <a:normAutofit lnSpcReduction="10000"/>
          </a:bodyPr>
          <a:lstStyle/>
          <a:p>
            <a:pPr algn="just"/>
            <a:r>
              <a:rPr lang="ar-SA" sz="3600" dirty="0"/>
              <a:t>أثارت تطورات الاحداث التي اعقبت الانقلاب العسكري الذي حصل في مصر في 23 تموز 1952 واطاح بالملك فاروق حفيظة الدول الغربية وخاصة فرنسا وبريطانيا.</a:t>
            </a:r>
          </a:p>
          <a:p>
            <a:pPr algn="just"/>
            <a:r>
              <a:rPr lang="ar-SA" sz="3600" dirty="0"/>
              <a:t>تحركت مصر نحو اتخاذ سياسات جديدة مما زاد الشكوك حول نية القيادة المصرية التي وقفت ضد حلف بغداد الذي ضم العراق وتركيا وكان مخططا له ان يضم ايضا ايران وباكستان والأردن.</a:t>
            </a:r>
          </a:p>
        </p:txBody>
      </p:sp>
    </p:spTree>
    <p:extLst>
      <p:ext uri="{BB962C8B-B14F-4D97-AF65-F5344CB8AC3E}">
        <p14:creationId xmlns:p14="http://schemas.microsoft.com/office/powerpoint/2010/main" val="2951018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مقدمات الحرب</a:t>
            </a:r>
          </a:p>
        </p:txBody>
      </p:sp>
      <p:sp>
        <p:nvSpPr>
          <p:cNvPr id="3" name="Content Placeholder 2"/>
          <p:cNvSpPr>
            <a:spLocks noGrp="1"/>
          </p:cNvSpPr>
          <p:nvPr>
            <p:ph idx="1"/>
          </p:nvPr>
        </p:nvSpPr>
        <p:spPr/>
        <p:txBody>
          <a:bodyPr>
            <a:normAutofit/>
          </a:bodyPr>
          <a:lstStyle/>
          <a:p>
            <a:pPr algn="just"/>
            <a:r>
              <a:rPr lang="ar-SA" sz="3200" dirty="0"/>
              <a:t>توجهت مصر نحو الاتحاد السوفييتي وعقدت صفقة سلاح مع تشيكوسلوفاكيا، وقد نظر الغرب للصفقة نظرة عدائية.</a:t>
            </a:r>
          </a:p>
          <a:p>
            <a:pPr algn="just"/>
            <a:r>
              <a:rPr lang="ar-SA" sz="3200" dirty="0"/>
              <a:t>الغت الوايات المتحدة تمويلا لبناء السد في اسوان الذي عرف بالسد العالي.</a:t>
            </a:r>
          </a:p>
          <a:p>
            <a:pPr algn="just"/>
            <a:r>
              <a:rPr lang="ar-SA" sz="3200" dirty="0"/>
              <a:t>ردت مصر بقرار تأميم قناة السويس في 26 تموز 1956. وألغي الامتياز البريطاني الفرنسي والهيمنة العسكرية على القناة.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t>اسباب اسرائيل بالحرب</a:t>
            </a:r>
            <a:endParaRPr lang="en-US" dirty="0"/>
          </a:p>
        </p:txBody>
      </p:sp>
      <p:sp>
        <p:nvSpPr>
          <p:cNvPr id="3" name="عنصر نائب للمحتوى 2"/>
          <p:cNvSpPr>
            <a:spLocks noGrp="1"/>
          </p:cNvSpPr>
          <p:nvPr>
            <p:ph idx="1"/>
          </p:nvPr>
        </p:nvSpPr>
        <p:spPr/>
        <p:txBody>
          <a:bodyPr>
            <a:normAutofit/>
          </a:bodyPr>
          <a:lstStyle/>
          <a:p>
            <a:pPr algn="just"/>
            <a:r>
              <a:rPr lang="ar-SA" sz="3600" dirty="0"/>
              <a:t>توجيه ضربة وقائية للقوة العسكرية المصريةالتي كانت تشكل القوة العسكرية العربية الرئيسة.</a:t>
            </a:r>
          </a:p>
          <a:p>
            <a:pPr algn="just"/>
            <a:r>
              <a:rPr lang="ar-SA" sz="3600" dirty="0"/>
              <a:t>فتح خليج القبة امام الملاحة الاسرائيلية</a:t>
            </a:r>
          </a:p>
          <a:p>
            <a:pPr algn="just"/>
            <a:r>
              <a:rPr lang="ar-SA" sz="3600" dirty="0"/>
              <a:t>القضاء على الهجمات الفدائية التي كانت تنطلق من غزة</a:t>
            </a:r>
          </a:p>
          <a:p>
            <a:pPr algn="just"/>
            <a:r>
              <a:rPr lang="ar-SA" sz="3600" dirty="0"/>
              <a:t>القضاء على القيادة المصرية الجديدة ان امكن.</a:t>
            </a:r>
          </a:p>
          <a:p>
            <a:pPr algn="just"/>
            <a:r>
              <a:rPr lang="ar-SA" sz="3600" dirty="0"/>
              <a:t>تحقيق صلح مع العرب يؤدي الى اعتراف متبادل.</a:t>
            </a:r>
          </a:p>
          <a:p>
            <a:pPr algn="just">
              <a:buNone/>
            </a:pPr>
            <a:endParaRPr lang="ar-SA" sz="2800" dirty="0"/>
          </a:p>
        </p:txBody>
      </p:sp>
    </p:spTree>
    <p:extLst>
      <p:ext uri="{BB962C8B-B14F-4D97-AF65-F5344CB8AC3E}">
        <p14:creationId xmlns:p14="http://schemas.microsoft.com/office/powerpoint/2010/main" val="2622406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القوى المشاركة في العدوان</a:t>
            </a:r>
          </a:p>
        </p:txBody>
      </p:sp>
      <p:sp>
        <p:nvSpPr>
          <p:cNvPr id="3" name="Content Placeholder 2"/>
          <p:cNvSpPr>
            <a:spLocks noGrp="1"/>
          </p:cNvSpPr>
          <p:nvPr>
            <p:ph idx="1"/>
          </p:nvPr>
        </p:nvSpPr>
        <p:spPr/>
        <p:txBody>
          <a:bodyPr>
            <a:normAutofit/>
          </a:bodyPr>
          <a:lstStyle/>
          <a:p>
            <a:pPr algn="just"/>
            <a:r>
              <a:rPr lang="ar-SA" sz="3600" dirty="0"/>
              <a:t>التقت اسرائيل بمصالحها المشتركة مع فرنسا وبريطانيا اللتين كانتا معنيتين أيضا باسقاط القيادة المصرية وتنصيب قيادة جديدة يمكن التفاهم معها والمحافظة على المصالح الغربية من خلالها، فاتفقت الدول الثلاث على القيام بحملة عسكرية أصبحت تعرف بالعدوان الثلاثي وذلك في 29 تشرين اول 1956.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ترتيبات الحرب</a:t>
            </a:r>
          </a:p>
        </p:txBody>
      </p:sp>
      <p:sp>
        <p:nvSpPr>
          <p:cNvPr id="3" name="Content Placeholder 2"/>
          <p:cNvSpPr>
            <a:spLocks noGrp="1"/>
          </p:cNvSpPr>
          <p:nvPr>
            <p:ph idx="1"/>
          </p:nvPr>
        </p:nvSpPr>
        <p:spPr/>
        <p:txBody>
          <a:bodyPr>
            <a:normAutofit fontScale="92500" lnSpcReduction="20000"/>
          </a:bodyPr>
          <a:lstStyle/>
          <a:p>
            <a:r>
              <a:rPr lang="ar-SA" sz="3200" dirty="0"/>
              <a:t>تقوم اسرائيل بالهجوم على شبه جزيرة سيناء برا عبر خطوط وقف اطلاق النار وبانزال جوي عبر ممر متلا الاستراتيجي الأمر الذي سيدفع المصريين لارسال قواتهم الى سيناء لصد الهجوم.</a:t>
            </a:r>
          </a:p>
          <a:p>
            <a:r>
              <a:rPr lang="ar-SA" sz="3200" dirty="0"/>
              <a:t>تقوم بريطانيا وفرنسا بالهجوم على منطقة قناة السويس من بور سعيد بداية ثم الى السويس والاسماعيلية حيث تحتشد القوات قبالة الساحل المصري.</a:t>
            </a:r>
          </a:p>
          <a:p>
            <a:r>
              <a:rPr lang="ar-SA" sz="3200" dirty="0"/>
              <a:t>تقوم القوات المشتركة بالقضاء على الجيش المصري الذي يحاصر بسيناء</a:t>
            </a:r>
          </a:p>
          <a:p>
            <a:r>
              <a:rPr lang="ar-SA" sz="3200" dirty="0"/>
              <a:t>تلتف قوات بريطانيا وفرنسا على القاهرة من الجنوب وتسقط القيادة.</a:t>
            </a:r>
          </a:p>
          <a:p>
            <a:pPr>
              <a:buNone/>
            </a:pP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ترتيبات المصريين</a:t>
            </a:r>
          </a:p>
        </p:txBody>
      </p:sp>
      <p:sp>
        <p:nvSpPr>
          <p:cNvPr id="3" name="Content Placeholder 2"/>
          <p:cNvSpPr>
            <a:spLocks noGrp="1"/>
          </p:cNvSpPr>
          <p:nvPr>
            <p:ph idx="1"/>
          </p:nvPr>
        </p:nvSpPr>
        <p:spPr/>
        <p:txBody>
          <a:bodyPr>
            <a:normAutofit/>
          </a:bodyPr>
          <a:lstStyle/>
          <a:p>
            <a:pPr algn="just"/>
            <a:r>
              <a:rPr lang="ar-SA" sz="3200" dirty="0"/>
              <a:t>ارسال جزء من الجيش الى سيناء</a:t>
            </a:r>
          </a:p>
          <a:p>
            <a:pPr algn="just"/>
            <a:r>
              <a:rPr lang="ar-SA" sz="3200" dirty="0"/>
              <a:t>توظيف جزء من الجيش في منطقة القناة لمواجهة الهجوم</a:t>
            </a:r>
          </a:p>
          <a:p>
            <a:pPr algn="just"/>
            <a:r>
              <a:rPr lang="ar-SA" sz="3200" dirty="0"/>
              <a:t>الابقاء على جزء اخر تحت تصرف القيادة لنقله لمنطقة حشد عسكري غير متوقع.</a:t>
            </a:r>
          </a:p>
          <a:p>
            <a:pPr algn="just"/>
            <a:r>
              <a:rPr lang="ar-SA" sz="3200" dirty="0"/>
              <a:t>تجنيد المتطوعين ضمن جهود الدفاع الشعبي.</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نتائج الحرب</a:t>
            </a:r>
          </a:p>
        </p:txBody>
      </p:sp>
      <p:sp>
        <p:nvSpPr>
          <p:cNvPr id="3" name="Content Placeholder 2"/>
          <p:cNvSpPr>
            <a:spLocks noGrp="1"/>
          </p:cNvSpPr>
          <p:nvPr>
            <p:ph idx="1"/>
          </p:nvPr>
        </p:nvSpPr>
        <p:spPr/>
        <p:txBody>
          <a:bodyPr/>
          <a:lstStyle/>
          <a:p>
            <a:pPr algn="just"/>
            <a:r>
              <a:rPr lang="ar-SA" sz="3200" dirty="0"/>
              <a:t>فشلت كل من بريطانيا وفرنسا في تحقيق اي هدف فلم تسيطرا على القناة ولم تسقط القيادة المصرية.</a:t>
            </a:r>
          </a:p>
          <a:p>
            <a:pPr algn="just"/>
            <a:r>
              <a:rPr lang="ar-SA" sz="3200" dirty="0"/>
              <a:t>فشلت اسرائيل في بعض اهدافها لكنها نجحت في:</a:t>
            </a:r>
          </a:p>
          <a:p>
            <a:pPr algn="just"/>
            <a:r>
              <a:rPr lang="ar-SA" sz="3200" dirty="0"/>
              <a:t>فتح خليج العقبة امام الملاحة الاسرائيلية.</a:t>
            </a:r>
          </a:p>
          <a:p>
            <a:pPr algn="just"/>
            <a:r>
              <a:rPr lang="ar-SA" sz="3200" dirty="0"/>
              <a:t>السيطرة على منطقة العوجا على الحدود مع سيناء  وطرد القبائل.</a:t>
            </a:r>
          </a:p>
          <a:p>
            <a:pPr algn="just"/>
            <a:r>
              <a:rPr lang="ar-SA" sz="3200" dirty="0"/>
              <a:t>وقف الهجمات الفدائية الفلسطينية وتعهد حكومة مصر بمراقبة الحدود.</a:t>
            </a:r>
          </a:p>
          <a:p>
            <a:pPr>
              <a:buNone/>
            </a:pP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الدور العربي في القتال</a:t>
            </a:r>
          </a:p>
        </p:txBody>
      </p:sp>
      <p:sp>
        <p:nvSpPr>
          <p:cNvPr id="3" name="Content Placeholder 2"/>
          <p:cNvSpPr>
            <a:spLocks noGrp="1"/>
          </p:cNvSpPr>
          <p:nvPr>
            <p:ph idx="1"/>
          </p:nvPr>
        </p:nvSpPr>
        <p:spPr/>
        <p:txBody>
          <a:bodyPr>
            <a:normAutofit/>
          </a:bodyPr>
          <a:lstStyle/>
          <a:p>
            <a:pPr algn="just"/>
            <a:r>
              <a:rPr lang="ar-SA" sz="4000" dirty="0"/>
              <a:t>اقتصر على اصدار البيانات والتنديد بالعدوان وابداء الاستعداد لتقديم الدعم لمصروبث الاناشيد والخطابات عبر الاذاعات</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408</TotalTime>
  <Words>401</Words>
  <Application>Microsoft Office PowerPoint</Application>
  <PresentationFormat>On-screen Show (4:3)</PresentationFormat>
  <Paragraphs>34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Constantia</vt:lpstr>
      <vt:lpstr>Wingdings 2</vt:lpstr>
      <vt:lpstr>Flow</vt:lpstr>
      <vt:lpstr>     الحروب الاسرائيلية العربية  1956 </vt:lpstr>
      <vt:lpstr>العدوان الثلاثي على مصر-1956</vt:lpstr>
      <vt:lpstr>مقدمات الحرب</vt:lpstr>
      <vt:lpstr>اسباب اسرائيل بالحرب</vt:lpstr>
      <vt:lpstr>القوى المشاركة في العدوان</vt:lpstr>
      <vt:lpstr>ترتيبات الحرب</vt:lpstr>
      <vt:lpstr>ترتيبات المصريين</vt:lpstr>
      <vt:lpstr>نتائج الحرب</vt:lpstr>
      <vt:lpstr>الدور العربي في القتال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المقاومة الفلسطينية 1920-1936</dc:title>
  <dc:creator>mohammed</dc:creator>
  <cp:lastModifiedBy>user</cp:lastModifiedBy>
  <cp:revision>54</cp:revision>
  <dcterms:created xsi:type="dcterms:W3CDTF">2017-07-11T18:32:25Z</dcterms:created>
  <dcterms:modified xsi:type="dcterms:W3CDTF">2023-11-18T06:31:53Z</dcterms:modified>
</cp:coreProperties>
</file>